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81" r:id="rId5"/>
    <p:sldId id="284" r:id="rId6"/>
    <p:sldId id="280" r:id="rId7"/>
    <p:sldId id="273" r:id="rId8"/>
    <p:sldId id="261" r:id="rId9"/>
    <p:sldId id="279" r:id="rId10"/>
    <p:sldId id="295" r:id="rId11"/>
    <p:sldId id="294" r:id="rId12"/>
    <p:sldId id="299" r:id="rId13"/>
    <p:sldId id="300" r:id="rId14"/>
    <p:sldId id="298" r:id="rId15"/>
    <p:sldId id="301" r:id="rId16"/>
    <p:sldId id="302" r:id="rId17"/>
    <p:sldId id="304" r:id="rId18"/>
    <p:sldId id="303" r:id="rId19"/>
    <p:sldId id="292" r:id="rId20"/>
    <p:sldId id="296" r:id="rId21"/>
    <p:sldId id="268" r:id="rId22"/>
    <p:sldId id="297" r:id="rId23"/>
    <p:sldId id="293"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C0D1F1-FAB5-48F2-816D-AE144AB3FBCE}" v="2" dt="2024-06-17T22:09:05.979"/>
    <p1510:client id="{8C9AF17D-41BF-47FA-8581-FF04CFCE9E2A}" v="39" dt="2024-06-17T12:51:02.810"/>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9" autoAdjust="0"/>
    <p:restoredTop sz="94879" autoAdjust="0"/>
  </p:normalViewPr>
  <p:slideViewPr>
    <p:cSldViewPr snapToGrid="0">
      <p:cViewPr varScale="1">
        <p:scale>
          <a:sx n="100" d="100"/>
          <a:sy n="100" d="100"/>
        </p:scale>
        <p:origin x="96" y="32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Kutlick" userId="e594e620-1de1-434b-9dbb-ae04fd78c64c" providerId="ADAL" clId="{EB33FF75-933C-4D6F-81F8-B4ED38CA3692}"/>
    <pc:docChg chg="undo custSel addSld delSld modSld sldOrd">
      <pc:chgData name="Scott Kutlick" userId="e594e620-1de1-434b-9dbb-ae04fd78c64c" providerId="ADAL" clId="{EB33FF75-933C-4D6F-81F8-B4ED38CA3692}" dt="2024-06-14T00:42:56.623" v="2126" actId="47"/>
      <pc:docMkLst>
        <pc:docMk/>
      </pc:docMkLst>
      <pc:sldChg chg="modSp mod ord">
        <pc:chgData name="Scott Kutlick" userId="e594e620-1de1-434b-9dbb-ae04fd78c64c" providerId="ADAL" clId="{EB33FF75-933C-4D6F-81F8-B4ED38CA3692}" dt="2024-06-14T00:42:13.629" v="2111"/>
        <pc:sldMkLst>
          <pc:docMk/>
          <pc:sldMk cId="3666674671" sldId="261"/>
        </pc:sldMkLst>
        <pc:spChg chg="mod">
          <ac:chgData name="Scott Kutlick" userId="e594e620-1de1-434b-9dbb-ae04fd78c64c" providerId="ADAL" clId="{EB33FF75-933C-4D6F-81F8-B4ED38CA3692}" dt="2024-06-12T23:49:33.147" v="69" actId="20577"/>
          <ac:spMkLst>
            <pc:docMk/>
            <pc:sldMk cId="3666674671" sldId="261"/>
            <ac:spMk id="2" creationId="{9635F5E3-2B1C-7C0A-8581-67A9052D13AA}"/>
          </ac:spMkLst>
        </pc:spChg>
        <pc:spChg chg="mod">
          <ac:chgData name="Scott Kutlick" userId="e594e620-1de1-434b-9dbb-ae04fd78c64c" providerId="ADAL" clId="{EB33FF75-933C-4D6F-81F8-B4ED38CA3692}" dt="2024-06-13T01:04:34.465" v="1566" actId="20577"/>
          <ac:spMkLst>
            <pc:docMk/>
            <pc:sldMk cId="3666674671" sldId="261"/>
            <ac:spMk id="3" creationId="{A6A33159-D030-2F82-A142-F75940728319}"/>
          </ac:spMkLst>
        </pc:spChg>
      </pc:sldChg>
      <pc:sldChg chg="ord">
        <pc:chgData name="Scott Kutlick" userId="e594e620-1de1-434b-9dbb-ae04fd78c64c" providerId="ADAL" clId="{EB33FF75-933C-4D6F-81F8-B4ED38CA3692}" dt="2024-06-14T00:42:52.860" v="2125"/>
        <pc:sldMkLst>
          <pc:docMk/>
          <pc:sldMk cId="643777997" sldId="266"/>
        </pc:sldMkLst>
      </pc:sldChg>
      <pc:sldChg chg="modSp mod ord">
        <pc:chgData name="Scott Kutlick" userId="e594e620-1de1-434b-9dbb-ae04fd78c64c" providerId="ADAL" clId="{EB33FF75-933C-4D6F-81F8-B4ED38CA3692}" dt="2024-06-14T00:39:17.812" v="2068"/>
        <pc:sldMkLst>
          <pc:docMk/>
          <pc:sldMk cId="1679936628" sldId="273"/>
        </pc:sldMkLst>
        <pc:spChg chg="mod">
          <ac:chgData name="Scott Kutlick" userId="e594e620-1de1-434b-9dbb-ae04fd78c64c" providerId="ADAL" clId="{EB33FF75-933C-4D6F-81F8-B4ED38CA3692}" dt="2024-06-14T00:38:51.495" v="2029" actId="20577"/>
          <ac:spMkLst>
            <pc:docMk/>
            <pc:sldMk cId="1679936628" sldId="273"/>
            <ac:spMk id="2" creationId="{BF463CB3-2956-E8D2-C23D-A3BAA7295DEC}"/>
          </ac:spMkLst>
        </pc:spChg>
        <pc:spChg chg="mod">
          <ac:chgData name="Scott Kutlick" userId="e594e620-1de1-434b-9dbb-ae04fd78c64c" providerId="ADAL" clId="{EB33FF75-933C-4D6F-81F8-B4ED38CA3692}" dt="2024-06-14T00:39:06.458" v="2066" actId="20577"/>
          <ac:spMkLst>
            <pc:docMk/>
            <pc:sldMk cId="1679936628" sldId="273"/>
            <ac:spMk id="12" creationId="{A336FEA9-C85A-3569-16F0-5ECBABBE0BEC}"/>
          </ac:spMkLst>
        </pc:spChg>
      </pc:sldChg>
      <pc:sldChg chg="del">
        <pc:chgData name="Scott Kutlick" userId="e594e620-1de1-434b-9dbb-ae04fd78c64c" providerId="ADAL" clId="{EB33FF75-933C-4D6F-81F8-B4ED38CA3692}" dt="2024-06-14T00:17:13.902" v="1711" actId="47"/>
        <pc:sldMkLst>
          <pc:docMk/>
          <pc:sldMk cId="1649597717" sldId="277"/>
        </pc:sldMkLst>
      </pc:sldChg>
      <pc:sldChg chg="del">
        <pc:chgData name="Scott Kutlick" userId="e594e620-1de1-434b-9dbb-ae04fd78c64c" providerId="ADAL" clId="{EB33FF75-933C-4D6F-81F8-B4ED38CA3692}" dt="2024-06-14T00:42:56.623" v="2126" actId="47"/>
        <pc:sldMkLst>
          <pc:docMk/>
          <pc:sldMk cId="3930438526" sldId="278"/>
        </pc:sldMkLst>
      </pc:sldChg>
      <pc:sldChg chg="modSp mod ord">
        <pc:chgData name="Scott Kutlick" userId="e594e620-1de1-434b-9dbb-ae04fd78c64c" providerId="ADAL" clId="{EB33FF75-933C-4D6F-81F8-B4ED38CA3692}" dt="2024-06-14T00:42:19.816" v="2113"/>
        <pc:sldMkLst>
          <pc:docMk/>
          <pc:sldMk cId="2243159397" sldId="279"/>
        </pc:sldMkLst>
        <pc:spChg chg="mod">
          <ac:chgData name="Scott Kutlick" userId="e594e620-1de1-434b-9dbb-ae04fd78c64c" providerId="ADAL" clId="{EB33FF75-933C-4D6F-81F8-B4ED38CA3692}" dt="2024-06-13T00:01:15.658" v="413" actId="20577"/>
          <ac:spMkLst>
            <pc:docMk/>
            <pc:sldMk cId="2243159397" sldId="279"/>
            <ac:spMk id="2" creationId="{47A9874B-BCA9-8420-1595-EDD1865A099A}"/>
          </ac:spMkLst>
        </pc:spChg>
        <pc:spChg chg="mod">
          <ac:chgData name="Scott Kutlick" userId="e594e620-1de1-434b-9dbb-ae04fd78c64c" providerId="ADAL" clId="{EB33FF75-933C-4D6F-81F8-B4ED38CA3692}" dt="2024-06-14T00:08:38.748" v="1582" actId="20577"/>
          <ac:spMkLst>
            <pc:docMk/>
            <pc:sldMk cId="2243159397" sldId="279"/>
            <ac:spMk id="3" creationId="{68A5FD2B-E3E5-1C2B-0151-21F216B14A33}"/>
          </ac:spMkLst>
        </pc:spChg>
        <pc:spChg chg="mod">
          <ac:chgData name="Scott Kutlick" userId="e594e620-1de1-434b-9dbb-ae04fd78c64c" providerId="ADAL" clId="{EB33FF75-933C-4D6F-81F8-B4ED38CA3692}" dt="2024-06-14T00:18:46.982" v="1843" actId="20577"/>
          <ac:spMkLst>
            <pc:docMk/>
            <pc:sldMk cId="2243159397" sldId="279"/>
            <ac:spMk id="4" creationId="{ACFBB810-3430-2C29-1AA0-9744AA0A1AA3}"/>
          </ac:spMkLst>
        </pc:spChg>
      </pc:sldChg>
      <pc:sldChg chg="modSp mod ord">
        <pc:chgData name="Scott Kutlick" userId="e594e620-1de1-434b-9dbb-ae04fd78c64c" providerId="ADAL" clId="{EB33FF75-933C-4D6F-81F8-B4ED38CA3692}" dt="2024-06-14T00:39:23.414" v="2070"/>
        <pc:sldMkLst>
          <pc:docMk/>
          <pc:sldMk cId="467869221" sldId="280"/>
        </pc:sldMkLst>
        <pc:spChg chg="mod">
          <ac:chgData name="Scott Kutlick" userId="e594e620-1de1-434b-9dbb-ae04fd78c64c" providerId="ADAL" clId="{EB33FF75-933C-4D6F-81F8-B4ED38CA3692}" dt="2024-06-12T23:47:48.341" v="53" actId="20577"/>
          <ac:spMkLst>
            <pc:docMk/>
            <pc:sldMk cId="467869221" sldId="280"/>
            <ac:spMk id="3" creationId="{B2F3FA79-DE26-1F2A-0CF7-5671B73C8B6F}"/>
          </ac:spMkLst>
        </pc:spChg>
      </pc:sldChg>
      <pc:sldChg chg="modSp mod">
        <pc:chgData name="Scott Kutlick" userId="e594e620-1de1-434b-9dbb-ae04fd78c64c" providerId="ADAL" clId="{EB33FF75-933C-4D6F-81F8-B4ED38CA3692}" dt="2024-06-14T00:07:05.576" v="1567" actId="6549"/>
        <pc:sldMkLst>
          <pc:docMk/>
          <pc:sldMk cId="2184472291" sldId="282"/>
        </pc:sldMkLst>
        <pc:spChg chg="mod">
          <ac:chgData name="Scott Kutlick" userId="e594e620-1de1-434b-9dbb-ae04fd78c64c" providerId="ADAL" clId="{EB33FF75-933C-4D6F-81F8-B4ED38CA3692}" dt="2024-06-14T00:07:05.576" v="1567" actId="6549"/>
          <ac:spMkLst>
            <pc:docMk/>
            <pc:sldMk cId="2184472291" sldId="282"/>
            <ac:spMk id="8" creationId="{86613063-168A-02B8-4326-BB842F3B83E2}"/>
          </ac:spMkLst>
        </pc:spChg>
      </pc:sldChg>
      <pc:sldChg chg="modSp mod">
        <pc:chgData name="Scott Kutlick" userId="e594e620-1de1-434b-9dbb-ae04fd78c64c" providerId="ADAL" clId="{EB33FF75-933C-4D6F-81F8-B4ED38CA3692}" dt="2024-06-14T00:41:49.972" v="2106" actId="20577"/>
        <pc:sldMkLst>
          <pc:docMk/>
          <pc:sldMk cId="1672017990" sldId="284"/>
        </pc:sldMkLst>
        <pc:spChg chg="mod">
          <ac:chgData name="Scott Kutlick" userId="e594e620-1de1-434b-9dbb-ae04fd78c64c" providerId="ADAL" clId="{EB33FF75-933C-4D6F-81F8-B4ED38CA3692}" dt="2024-06-14T00:41:49.972" v="2106" actId="20577"/>
          <ac:spMkLst>
            <pc:docMk/>
            <pc:sldMk cId="1672017990" sldId="284"/>
            <ac:spMk id="3" creationId="{992EC4A8-49EE-CF82-CFDC-BA9308ED0D65}"/>
          </ac:spMkLst>
        </pc:spChg>
      </pc:sldChg>
      <pc:sldChg chg="modSp add mod ord">
        <pc:chgData name="Scott Kutlick" userId="e594e620-1de1-434b-9dbb-ae04fd78c64c" providerId="ADAL" clId="{EB33FF75-933C-4D6F-81F8-B4ED38CA3692}" dt="2024-06-13T00:47:11.216" v="1540" actId="20577"/>
        <pc:sldMkLst>
          <pc:docMk/>
          <pc:sldMk cId="4190217297" sldId="293"/>
        </pc:sldMkLst>
        <pc:spChg chg="mod">
          <ac:chgData name="Scott Kutlick" userId="e594e620-1de1-434b-9dbb-ae04fd78c64c" providerId="ADAL" clId="{EB33FF75-933C-4D6F-81F8-B4ED38CA3692}" dt="2024-06-13T00:47:11.216" v="1540" actId="20577"/>
          <ac:spMkLst>
            <pc:docMk/>
            <pc:sldMk cId="4190217297" sldId="293"/>
            <ac:spMk id="2" creationId="{5D030A76-B788-B363-104E-266B7C7F7208}"/>
          </ac:spMkLst>
        </pc:spChg>
        <pc:spChg chg="mod">
          <ac:chgData name="Scott Kutlick" userId="e594e620-1de1-434b-9dbb-ae04fd78c64c" providerId="ADAL" clId="{EB33FF75-933C-4D6F-81F8-B4ED38CA3692}" dt="2024-06-13T00:45:27.105" v="1507" actId="20577"/>
          <ac:spMkLst>
            <pc:docMk/>
            <pc:sldMk cId="4190217297" sldId="293"/>
            <ac:spMk id="3" creationId="{05948542-FCE1-3AE6-C6C9-17975609DF70}"/>
          </ac:spMkLst>
        </pc:spChg>
        <pc:spChg chg="mod">
          <ac:chgData name="Scott Kutlick" userId="e594e620-1de1-434b-9dbb-ae04fd78c64c" providerId="ADAL" clId="{EB33FF75-933C-4D6F-81F8-B4ED38CA3692}" dt="2024-06-13T00:42:44.834" v="1289" actId="6549"/>
          <ac:spMkLst>
            <pc:docMk/>
            <pc:sldMk cId="4190217297" sldId="293"/>
            <ac:spMk id="4" creationId="{3EE67564-0457-E486-97D0-8109D2C97B3F}"/>
          </ac:spMkLst>
        </pc:spChg>
      </pc:sldChg>
      <pc:sldChg chg="addSp delSp modSp new mod ord modClrScheme chgLayout">
        <pc:chgData name="Scott Kutlick" userId="e594e620-1de1-434b-9dbb-ae04fd78c64c" providerId="ADAL" clId="{EB33FF75-933C-4D6F-81F8-B4ED38CA3692}" dt="2024-06-14T00:42:23.626" v="2115"/>
        <pc:sldMkLst>
          <pc:docMk/>
          <pc:sldMk cId="2903582451" sldId="294"/>
        </pc:sldMkLst>
        <pc:spChg chg="add del mod">
          <ac:chgData name="Scott Kutlick" userId="e594e620-1de1-434b-9dbb-ae04fd78c64c" providerId="ADAL" clId="{EB33FF75-933C-4D6F-81F8-B4ED38CA3692}" dt="2024-06-14T00:37:00.320" v="2011" actId="20577"/>
          <ac:spMkLst>
            <pc:docMk/>
            <pc:sldMk cId="2903582451" sldId="294"/>
            <ac:spMk id="2" creationId="{79F63A39-FC01-C1B8-062B-AED84E00F52F}"/>
          </ac:spMkLst>
        </pc:spChg>
        <pc:spChg chg="add del">
          <ac:chgData name="Scott Kutlick" userId="e594e620-1de1-434b-9dbb-ae04fd78c64c" providerId="ADAL" clId="{EB33FF75-933C-4D6F-81F8-B4ED38CA3692}" dt="2024-06-14T00:31:26.211" v="1891" actId="931"/>
          <ac:spMkLst>
            <pc:docMk/>
            <pc:sldMk cId="2903582451" sldId="294"/>
            <ac:spMk id="3" creationId="{11EADE65-CC65-F4E8-9508-32526E27ECD0}"/>
          </ac:spMkLst>
        </pc:spChg>
        <pc:spChg chg="del">
          <ac:chgData name="Scott Kutlick" userId="e594e620-1de1-434b-9dbb-ae04fd78c64c" providerId="ADAL" clId="{EB33FF75-933C-4D6F-81F8-B4ED38CA3692}" dt="2024-06-14T00:30:07.825" v="1863" actId="478"/>
          <ac:spMkLst>
            <pc:docMk/>
            <pc:sldMk cId="2903582451" sldId="294"/>
            <ac:spMk id="4" creationId="{7EACAAE5-B366-5D68-F9DE-0651FBBF5512}"/>
          </ac:spMkLst>
        </pc:spChg>
        <pc:spChg chg="add del mod">
          <ac:chgData name="Scott Kutlick" userId="e594e620-1de1-434b-9dbb-ae04fd78c64c" providerId="ADAL" clId="{EB33FF75-933C-4D6F-81F8-B4ED38CA3692}" dt="2024-06-14T00:31:09.529" v="1882" actId="26606"/>
          <ac:spMkLst>
            <pc:docMk/>
            <pc:sldMk cId="2903582451" sldId="294"/>
            <ac:spMk id="8" creationId="{E100CEC5-1815-C4FE-3E37-4821E86CCE9E}"/>
          </ac:spMkLst>
        </pc:spChg>
        <pc:spChg chg="add del mod">
          <ac:chgData name="Scott Kutlick" userId="e594e620-1de1-434b-9dbb-ae04fd78c64c" providerId="ADAL" clId="{EB33FF75-933C-4D6F-81F8-B4ED38CA3692}" dt="2024-06-14T00:31:09.529" v="1882" actId="26606"/>
          <ac:spMkLst>
            <pc:docMk/>
            <pc:sldMk cId="2903582451" sldId="294"/>
            <ac:spMk id="9" creationId="{2C95F4C1-5731-8844-77A9-57CC5021FDEB}"/>
          </ac:spMkLst>
        </pc:spChg>
        <pc:spChg chg="add del mod">
          <ac:chgData name="Scott Kutlick" userId="e594e620-1de1-434b-9dbb-ae04fd78c64c" providerId="ADAL" clId="{EB33FF75-933C-4D6F-81F8-B4ED38CA3692}" dt="2024-06-14T00:31:15.033" v="1886" actId="26606"/>
          <ac:spMkLst>
            <pc:docMk/>
            <pc:sldMk cId="2903582451" sldId="294"/>
            <ac:spMk id="10" creationId="{475AD791-2B79-A64B-DB97-58CF46E4FAE6}"/>
          </ac:spMkLst>
        </pc:spChg>
        <pc:spChg chg="add del mod">
          <ac:chgData name="Scott Kutlick" userId="e594e620-1de1-434b-9dbb-ae04fd78c64c" providerId="ADAL" clId="{EB33FF75-933C-4D6F-81F8-B4ED38CA3692}" dt="2024-06-14T00:30:47.914" v="1872" actId="26606"/>
          <ac:spMkLst>
            <pc:docMk/>
            <pc:sldMk cId="2903582451" sldId="294"/>
            <ac:spMk id="11" creationId="{475AD791-2B79-A64B-DB97-58CF46E4FAE6}"/>
          </ac:spMkLst>
        </pc:spChg>
        <pc:spChg chg="add del mod">
          <ac:chgData name="Scott Kutlick" userId="e594e620-1de1-434b-9dbb-ae04fd78c64c" providerId="ADAL" clId="{EB33FF75-933C-4D6F-81F8-B4ED38CA3692}" dt="2024-06-14T00:30:50.679" v="1874" actId="26606"/>
          <ac:spMkLst>
            <pc:docMk/>
            <pc:sldMk cId="2903582451" sldId="294"/>
            <ac:spMk id="13" creationId="{0C3BEB54-B807-20DC-3A13-52A93E6506D0}"/>
          </ac:spMkLst>
        </pc:spChg>
        <pc:spChg chg="add del mod">
          <ac:chgData name="Scott Kutlick" userId="e594e620-1de1-434b-9dbb-ae04fd78c64c" providerId="ADAL" clId="{EB33FF75-933C-4D6F-81F8-B4ED38CA3692}" dt="2024-06-14T00:30:50.679" v="1874" actId="26606"/>
          <ac:spMkLst>
            <pc:docMk/>
            <pc:sldMk cId="2903582451" sldId="294"/>
            <ac:spMk id="14" creationId="{C166CBAA-FE76-BF1B-ADB3-DFFB187BB254}"/>
          </ac:spMkLst>
        </pc:spChg>
        <pc:spChg chg="add del">
          <ac:chgData name="Scott Kutlick" userId="e594e620-1de1-434b-9dbb-ae04fd78c64c" providerId="ADAL" clId="{EB33FF75-933C-4D6F-81F8-B4ED38CA3692}" dt="2024-06-14T00:31:03.096" v="1876" actId="26606"/>
          <ac:spMkLst>
            <pc:docMk/>
            <pc:sldMk cId="2903582451" sldId="294"/>
            <ac:spMk id="16" creationId="{BB400680-C8E1-10CE-4714-DB6EE7DDD89C}"/>
          </ac:spMkLst>
        </pc:spChg>
        <pc:spChg chg="add del">
          <ac:chgData name="Scott Kutlick" userId="e594e620-1de1-434b-9dbb-ae04fd78c64c" providerId="ADAL" clId="{EB33FF75-933C-4D6F-81F8-B4ED38CA3692}" dt="2024-06-14T00:31:03.096" v="1876" actId="26606"/>
          <ac:spMkLst>
            <pc:docMk/>
            <pc:sldMk cId="2903582451" sldId="294"/>
            <ac:spMk id="17" creationId="{D1FAE1CD-1BD0-9A74-E3DC-5C8AB7152FB5}"/>
          </ac:spMkLst>
        </pc:spChg>
        <pc:spChg chg="add del mod">
          <ac:chgData name="Scott Kutlick" userId="e594e620-1de1-434b-9dbb-ae04fd78c64c" providerId="ADAL" clId="{EB33FF75-933C-4D6F-81F8-B4ED38CA3692}" dt="2024-06-14T00:31:04.383" v="1878" actId="26606"/>
          <ac:spMkLst>
            <pc:docMk/>
            <pc:sldMk cId="2903582451" sldId="294"/>
            <ac:spMk id="19" creationId="{475AD791-2B79-A64B-DB97-58CF46E4FAE6}"/>
          </ac:spMkLst>
        </pc:spChg>
        <pc:picChg chg="add mod">
          <ac:chgData name="Scott Kutlick" userId="e594e620-1de1-434b-9dbb-ae04fd78c64c" providerId="ADAL" clId="{EB33FF75-933C-4D6F-81F8-B4ED38CA3692}" dt="2024-06-14T00:31:17.637" v="1890" actId="931"/>
          <ac:picMkLst>
            <pc:docMk/>
            <pc:sldMk cId="2903582451" sldId="294"/>
            <ac:picMk id="6" creationId="{7B2570FF-B632-A34D-8408-5F4D29B69E7E}"/>
          </ac:picMkLst>
        </pc:picChg>
        <pc:picChg chg="add mod">
          <ac:chgData name="Scott Kutlick" userId="e594e620-1de1-434b-9dbb-ae04fd78c64c" providerId="ADAL" clId="{EB33FF75-933C-4D6F-81F8-B4ED38CA3692}" dt="2024-06-14T00:32:04.501" v="1900" actId="1076"/>
          <ac:picMkLst>
            <pc:docMk/>
            <pc:sldMk cId="2903582451" sldId="294"/>
            <ac:picMk id="12" creationId="{0F348A48-63D9-D0CE-8649-D98BE94CC495}"/>
          </ac:picMkLst>
        </pc:picChg>
      </pc:sldChg>
      <pc:sldChg chg="modSp add mod">
        <pc:chgData name="Scott Kutlick" userId="e594e620-1de1-434b-9dbb-ae04fd78c64c" providerId="ADAL" clId="{EB33FF75-933C-4D6F-81F8-B4ED38CA3692}" dt="2024-06-14T00:40:33.196" v="2094" actId="20577"/>
        <pc:sldMkLst>
          <pc:docMk/>
          <pc:sldMk cId="2336023113" sldId="295"/>
        </pc:sldMkLst>
        <pc:spChg chg="mod">
          <ac:chgData name="Scott Kutlick" userId="e594e620-1de1-434b-9dbb-ae04fd78c64c" providerId="ADAL" clId="{EB33FF75-933C-4D6F-81F8-B4ED38CA3692}" dt="2024-06-14T00:40:33.196" v="2094" actId="20577"/>
          <ac:spMkLst>
            <pc:docMk/>
            <pc:sldMk cId="2336023113" sldId="295"/>
            <ac:spMk id="2" creationId="{BF463CB3-2956-E8D2-C23D-A3BAA7295DEC}"/>
          </ac:spMkLst>
        </pc:spChg>
      </pc:sldChg>
      <pc:sldChg chg="modSp add mod ord">
        <pc:chgData name="Scott Kutlick" userId="e594e620-1de1-434b-9dbb-ae04fd78c64c" providerId="ADAL" clId="{EB33FF75-933C-4D6F-81F8-B4ED38CA3692}" dt="2024-06-14T00:42:31.067" v="2121"/>
        <pc:sldMkLst>
          <pc:docMk/>
          <pc:sldMk cId="3836473940" sldId="296"/>
        </pc:sldMkLst>
        <pc:spChg chg="mod">
          <ac:chgData name="Scott Kutlick" userId="e594e620-1de1-434b-9dbb-ae04fd78c64c" providerId="ADAL" clId="{EB33FF75-933C-4D6F-81F8-B4ED38CA3692}" dt="2024-06-14T00:41:10.739" v="2103" actId="313"/>
          <ac:spMkLst>
            <pc:docMk/>
            <pc:sldMk cId="3836473940" sldId="296"/>
            <ac:spMk id="2" creationId="{BF463CB3-2956-E8D2-C23D-A3BAA7295DEC}"/>
          </ac:spMkLst>
        </pc:spChg>
      </pc:sldChg>
      <pc:sldChg chg="modSp add mod ord">
        <pc:chgData name="Scott Kutlick" userId="e594e620-1de1-434b-9dbb-ae04fd78c64c" providerId="ADAL" clId="{EB33FF75-933C-4D6F-81F8-B4ED38CA3692}" dt="2024-06-14T00:42:03.152" v="2109"/>
        <pc:sldMkLst>
          <pc:docMk/>
          <pc:sldMk cId="402356279" sldId="297"/>
        </pc:sldMkLst>
        <pc:spChg chg="mod">
          <ac:chgData name="Scott Kutlick" userId="e594e620-1de1-434b-9dbb-ae04fd78c64c" providerId="ADAL" clId="{EB33FF75-933C-4D6F-81F8-B4ED38CA3692}" dt="2024-06-14T00:41:56.880" v="2107"/>
          <ac:spMkLst>
            <pc:docMk/>
            <pc:sldMk cId="402356279" sldId="297"/>
            <ac:spMk id="2" creationId="{BF463CB3-2956-E8D2-C23D-A3BAA7295DEC}"/>
          </ac:spMkLst>
        </pc:spChg>
      </pc:sldChg>
    </pc:docChg>
  </pc:docChgLst>
  <pc:docChgLst>
    <pc:chgData name="Scott Kutlick" userId="e594e620-1de1-434b-9dbb-ae04fd78c64c" providerId="ADAL" clId="{2B60D6A7-2C8B-4792-B1BC-EE6166CCE558}"/>
    <pc:docChg chg="modSld">
      <pc:chgData name="Scott Kutlick" userId="e594e620-1de1-434b-9dbb-ae04fd78c64c" providerId="ADAL" clId="{2B60D6A7-2C8B-4792-B1BC-EE6166CCE558}" dt="2024-06-14T23:46:34.541" v="162" actId="20577"/>
      <pc:docMkLst>
        <pc:docMk/>
      </pc:docMkLst>
      <pc:sldChg chg="modSp mod">
        <pc:chgData name="Scott Kutlick" userId="e594e620-1de1-434b-9dbb-ae04fd78c64c" providerId="ADAL" clId="{2B60D6A7-2C8B-4792-B1BC-EE6166CCE558}" dt="2024-06-14T23:46:34.541" v="162" actId="20577"/>
        <pc:sldMkLst>
          <pc:docMk/>
          <pc:sldMk cId="2243159397" sldId="279"/>
        </pc:sldMkLst>
        <pc:spChg chg="mod">
          <ac:chgData name="Scott Kutlick" userId="e594e620-1de1-434b-9dbb-ae04fd78c64c" providerId="ADAL" clId="{2B60D6A7-2C8B-4792-B1BC-EE6166CCE558}" dt="2024-06-14T23:46:34.541" v="162" actId="20577"/>
          <ac:spMkLst>
            <pc:docMk/>
            <pc:sldMk cId="2243159397" sldId="279"/>
            <ac:spMk id="2" creationId="{47A9874B-BCA9-8420-1595-EDD1865A099A}"/>
          </ac:spMkLst>
        </pc:spChg>
      </pc:sldChg>
    </pc:docChg>
  </pc:docChgLst>
  <pc:docChgLst>
    <pc:chgData name="Scott Kutlick" userId="e594e620-1de1-434b-9dbb-ae04fd78c64c" providerId="ADAL" clId="{8C9AF17D-41BF-47FA-8581-FF04CFCE9E2A}"/>
    <pc:docChg chg="undo redo custSel addSld delSld modSld sldOrd">
      <pc:chgData name="Scott Kutlick" userId="e594e620-1de1-434b-9dbb-ae04fd78c64c" providerId="ADAL" clId="{8C9AF17D-41BF-47FA-8581-FF04CFCE9E2A}" dt="2024-06-17T13:37:28.807" v="2834" actId="13926"/>
      <pc:docMkLst>
        <pc:docMk/>
      </pc:docMkLst>
      <pc:sldChg chg="modSp mod">
        <pc:chgData name="Scott Kutlick" userId="e594e620-1de1-434b-9dbb-ae04fd78c64c" providerId="ADAL" clId="{8C9AF17D-41BF-47FA-8581-FF04CFCE9E2A}" dt="2024-06-17T10:34:57.280" v="1992" actId="20577"/>
        <pc:sldMkLst>
          <pc:docMk/>
          <pc:sldMk cId="3666674671" sldId="261"/>
        </pc:sldMkLst>
        <pc:spChg chg="mod">
          <ac:chgData name="Scott Kutlick" userId="e594e620-1de1-434b-9dbb-ae04fd78c64c" providerId="ADAL" clId="{8C9AF17D-41BF-47FA-8581-FF04CFCE9E2A}" dt="2024-06-17T10:34:57.280" v="1992" actId="20577"/>
          <ac:spMkLst>
            <pc:docMk/>
            <pc:sldMk cId="3666674671" sldId="261"/>
            <ac:spMk id="3" creationId="{A6A33159-D030-2F82-A142-F75940728319}"/>
          </ac:spMkLst>
        </pc:spChg>
      </pc:sldChg>
      <pc:sldChg chg="del">
        <pc:chgData name="Scott Kutlick" userId="e594e620-1de1-434b-9dbb-ae04fd78c64c" providerId="ADAL" clId="{8C9AF17D-41BF-47FA-8581-FF04CFCE9E2A}" dt="2024-06-17T01:52:55.950" v="1497" actId="47"/>
        <pc:sldMkLst>
          <pc:docMk/>
          <pc:sldMk cId="729609147" sldId="265"/>
        </pc:sldMkLst>
      </pc:sldChg>
      <pc:sldChg chg="del">
        <pc:chgData name="Scott Kutlick" userId="e594e620-1de1-434b-9dbb-ae04fd78c64c" providerId="ADAL" clId="{8C9AF17D-41BF-47FA-8581-FF04CFCE9E2A}" dt="2024-06-17T01:52:53.325" v="1496" actId="47"/>
        <pc:sldMkLst>
          <pc:docMk/>
          <pc:sldMk cId="643777997" sldId="266"/>
        </pc:sldMkLst>
      </pc:sldChg>
      <pc:sldChg chg="addSp delSp modSp mod ord modClrScheme chgLayout">
        <pc:chgData name="Scott Kutlick" userId="e594e620-1de1-434b-9dbb-ae04fd78c64c" providerId="ADAL" clId="{8C9AF17D-41BF-47FA-8581-FF04CFCE9E2A}" dt="2024-06-17T01:58:40.400" v="1657" actId="1076"/>
        <pc:sldMkLst>
          <pc:docMk/>
          <pc:sldMk cId="4259977132" sldId="268"/>
        </pc:sldMkLst>
        <pc:spChg chg="mod ord">
          <ac:chgData name="Scott Kutlick" userId="e594e620-1de1-434b-9dbb-ae04fd78c64c" providerId="ADAL" clId="{8C9AF17D-41BF-47FA-8581-FF04CFCE9E2A}" dt="2024-06-17T01:58:40.400" v="1657" actId="1076"/>
          <ac:spMkLst>
            <pc:docMk/>
            <pc:sldMk cId="4259977132" sldId="268"/>
            <ac:spMk id="2" creationId="{B7545968-70F7-0180-6448-3547E442EF4A}"/>
          </ac:spMkLst>
        </pc:spChg>
        <pc:spChg chg="add del mod">
          <ac:chgData name="Scott Kutlick" userId="e594e620-1de1-434b-9dbb-ae04fd78c64c" providerId="ADAL" clId="{8C9AF17D-41BF-47FA-8581-FF04CFCE9E2A}" dt="2024-06-17T01:49:09.144" v="1324" actId="931"/>
          <ac:spMkLst>
            <pc:docMk/>
            <pc:sldMk cId="4259977132" sldId="268"/>
            <ac:spMk id="5" creationId="{91ADA234-889B-0201-FE70-4D55B74ACF49}"/>
          </ac:spMkLst>
        </pc:spChg>
        <pc:spChg chg="del mod">
          <ac:chgData name="Scott Kutlick" userId="e594e620-1de1-434b-9dbb-ae04fd78c64c" providerId="ADAL" clId="{8C9AF17D-41BF-47FA-8581-FF04CFCE9E2A}" dt="2024-06-17T01:46:54.256" v="1236" actId="478"/>
          <ac:spMkLst>
            <pc:docMk/>
            <pc:sldMk cId="4259977132" sldId="268"/>
            <ac:spMk id="8" creationId="{215CE58D-2739-522B-7C3A-6A7C985360C0}"/>
          </ac:spMkLst>
        </pc:spChg>
        <pc:spChg chg="add del mod">
          <ac:chgData name="Scott Kutlick" userId="e594e620-1de1-434b-9dbb-ae04fd78c64c" providerId="ADAL" clId="{8C9AF17D-41BF-47FA-8581-FF04CFCE9E2A}" dt="2024-06-17T01:50:46.485" v="1336" actId="3680"/>
          <ac:spMkLst>
            <pc:docMk/>
            <pc:sldMk cId="4259977132" sldId="268"/>
            <ac:spMk id="12" creationId="{1B40D507-8140-229C-EBED-5B9CBD5706C7}"/>
          </ac:spMkLst>
        </pc:spChg>
        <pc:spChg chg="add del mod">
          <ac:chgData name="Scott Kutlick" userId="e594e620-1de1-434b-9dbb-ae04fd78c64c" providerId="ADAL" clId="{8C9AF17D-41BF-47FA-8581-FF04CFCE9E2A}" dt="2024-06-17T01:52:41.227" v="1495" actId="931"/>
          <ac:spMkLst>
            <pc:docMk/>
            <pc:sldMk cId="4259977132" sldId="268"/>
            <ac:spMk id="15" creationId="{D5B8DAFC-E39C-4B9F-1896-998D0E5EA5AD}"/>
          </ac:spMkLst>
        </pc:spChg>
        <pc:graphicFrameChg chg="del mod ord modGraphic">
          <ac:chgData name="Scott Kutlick" userId="e594e620-1de1-434b-9dbb-ae04fd78c64c" providerId="ADAL" clId="{8C9AF17D-41BF-47FA-8581-FF04CFCE9E2A}" dt="2024-06-17T01:52:01.634" v="1494" actId="478"/>
          <ac:graphicFrameMkLst>
            <pc:docMk/>
            <pc:sldMk cId="4259977132" sldId="268"/>
            <ac:graphicFrameMk id="3" creationId="{F01CF5D3-D3B1-1944-CFDF-D8EE11DE42AA}"/>
          </ac:graphicFrameMkLst>
        </pc:graphicFrameChg>
        <pc:graphicFrameChg chg="add mod ord modGraphic">
          <ac:chgData name="Scott Kutlick" userId="e594e620-1de1-434b-9dbb-ae04fd78c64c" providerId="ADAL" clId="{8C9AF17D-41BF-47FA-8581-FF04CFCE9E2A}" dt="2024-06-17T01:58:38.368" v="1655" actId="207"/>
          <ac:graphicFrameMkLst>
            <pc:docMk/>
            <pc:sldMk cId="4259977132" sldId="268"/>
            <ac:graphicFrameMk id="13" creationId="{8FCF9BF7-233A-9FA7-706C-649BAFF584A1}"/>
          </ac:graphicFrameMkLst>
        </pc:graphicFrameChg>
        <pc:picChg chg="add mod">
          <ac:chgData name="Scott Kutlick" userId="e594e620-1de1-434b-9dbb-ae04fd78c64c" providerId="ADAL" clId="{8C9AF17D-41BF-47FA-8581-FF04CFCE9E2A}" dt="2024-06-17T01:48:50.378" v="1323" actId="931"/>
          <ac:picMkLst>
            <pc:docMk/>
            <pc:sldMk cId="4259977132" sldId="268"/>
            <ac:picMk id="7" creationId="{3E646799-0769-F0A7-6663-F33298BB2F0C}"/>
          </ac:picMkLst>
        </pc:picChg>
        <pc:picChg chg="add del mod ord">
          <ac:chgData name="Scott Kutlick" userId="e594e620-1de1-434b-9dbb-ae04fd78c64c" providerId="ADAL" clId="{8C9AF17D-41BF-47FA-8581-FF04CFCE9E2A}" dt="2024-06-17T01:50:28.840" v="1333" actId="478"/>
          <ac:picMkLst>
            <pc:docMk/>
            <pc:sldMk cId="4259977132" sldId="268"/>
            <ac:picMk id="10" creationId="{C81829E4-D849-08B1-C6EC-3F0B8408F10B}"/>
          </ac:picMkLst>
        </pc:picChg>
        <pc:picChg chg="add mod">
          <ac:chgData name="Scott Kutlick" userId="e594e620-1de1-434b-9dbb-ae04fd78c64c" providerId="ADAL" clId="{8C9AF17D-41BF-47FA-8581-FF04CFCE9E2A}" dt="2024-06-17T01:52:41.227" v="1495" actId="931"/>
          <ac:picMkLst>
            <pc:docMk/>
            <pc:sldMk cId="4259977132" sldId="268"/>
            <ac:picMk id="17" creationId="{0BA32E8D-7215-35F1-B84E-F7B91EB81F4D}"/>
          </ac:picMkLst>
        </pc:picChg>
      </pc:sldChg>
      <pc:sldChg chg="addSp delSp modSp mod ord">
        <pc:chgData name="Scott Kutlick" userId="e594e620-1de1-434b-9dbb-ae04fd78c64c" providerId="ADAL" clId="{8C9AF17D-41BF-47FA-8581-FF04CFCE9E2A}" dt="2024-06-17T13:37:28.807" v="2834" actId="13926"/>
        <pc:sldMkLst>
          <pc:docMk/>
          <pc:sldMk cId="2243159397" sldId="279"/>
        </pc:sldMkLst>
        <pc:spChg chg="add del mod">
          <ac:chgData name="Scott Kutlick" userId="e594e620-1de1-434b-9dbb-ae04fd78c64c" providerId="ADAL" clId="{8C9AF17D-41BF-47FA-8581-FF04CFCE9E2A}" dt="2024-06-17T01:19:30.063" v="754" actId="20577"/>
          <ac:spMkLst>
            <pc:docMk/>
            <pc:sldMk cId="2243159397" sldId="279"/>
            <ac:spMk id="3" creationId="{68A5FD2B-E3E5-1C2B-0151-21F216B14A33}"/>
          </ac:spMkLst>
        </pc:spChg>
        <pc:spChg chg="mod">
          <ac:chgData name="Scott Kutlick" userId="e594e620-1de1-434b-9dbb-ae04fd78c64c" providerId="ADAL" clId="{8C9AF17D-41BF-47FA-8581-FF04CFCE9E2A}" dt="2024-06-17T13:37:28.807" v="2834" actId="13926"/>
          <ac:spMkLst>
            <pc:docMk/>
            <pc:sldMk cId="2243159397" sldId="279"/>
            <ac:spMk id="4" creationId="{ACFBB810-3430-2C29-1AA0-9744AA0A1AA3}"/>
          </ac:spMkLst>
        </pc:spChg>
        <pc:spChg chg="add mod">
          <ac:chgData name="Scott Kutlick" userId="e594e620-1de1-434b-9dbb-ae04fd78c64c" providerId="ADAL" clId="{8C9AF17D-41BF-47FA-8581-FF04CFCE9E2A}" dt="2024-06-17T01:19:13.214" v="747" actId="478"/>
          <ac:spMkLst>
            <pc:docMk/>
            <pc:sldMk cId="2243159397" sldId="279"/>
            <ac:spMk id="6" creationId="{231320EB-8F76-19D4-B4A9-C7C18ABE141B}"/>
          </ac:spMkLst>
        </pc:spChg>
        <pc:picChg chg="add del">
          <ac:chgData name="Scott Kutlick" userId="e594e620-1de1-434b-9dbb-ae04fd78c64c" providerId="ADAL" clId="{8C9AF17D-41BF-47FA-8581-FF04CFCE9E2A}" dt="2024-06-17T01:19:15.080" v="748" actId="478"/>
          <ac:picMkLst>
            <pc:docMk/>
            <pc:sldMk cId="2243159397" sldId="279"/>
            <ac:picMk id="2050" creationId="{74CCD3F3-3CBB-7C26-8FE4-203AE58D1A83}"/>
          </ac:picMkLst>
        </pc:picChg>
      </pc:sldChg>
      <pc:sldChg chg="modSp mod ord modNotesTx">
        <pc:chgData name="Scott Kutlick" userId="e594e620-1de1-434b-9dbb-ae04fd78c64c" providerId="ADAL" clId="{8C9AF17D-41BF-47FA-8581-FF04CFCE9E2A}" dt="2024-06-17T01:40:57.446" v="1041" actId="6549"/>
        <pc:sldMkLst>
          <pc:docMk/>
          <pc:sldMk cId="4233691277" sldId="292"/>
        </pc:sldMkLst>
        <pc:spChg chg="mod">
          <ac:chgData name="Scott Kutlick" userId="e594e620-1de1-434b-9dbb-ae04fd78c64c" providerId="ADAL" clId="{8C9AF17D-41BF-47FA-8581-FF04CFCE9E2A}" dt="2024-06-17T01:06:31.356" v="559" actId="20577"/>
          <ac:spMkLst>
            <pc:docMk/>
            <pc:sldMk cId="4233691277" sldId="292"/>
            <ac:spMk id="2" creationId="{9760FE33-53A6-E75A-9BA0-8B7B1BFDD51E}"/>
          </ac:spMkLst>
        </pc:spChg>
        <pc:graphicFrameChg chg="mod modGraphic">
          <ac:chgData name="Scott Kutlick" userId="e594e620-1de1-434b-9dbb-ae04fd78c64c" providerId="ADAL" clId="{8C9AF17D-41BF-47FA-8581-FF04CFCE9E2A}" dt="2024-06-17T01:40:57.446" v="1041" actId="6549"/>
          <ac:graphicFrameMkLst>
            <pc:docMk/>
            <pc:sldMk cId="4233691277" sldId="292"/>
            <ac:graphicFrameMk id="12" creationId="{CB65501E-A327-D358-9D08-A3694677266E}"/>
          </ac:graphicFrameMkLst>
        </pc:graphicFrameChg>
      </pc:sldChg>
      <pc:sldChg chg="modSp mod">
        <pc:chgData name="Scott Kutlick" userId="e594e620-1de1-434b-9dbb-ae04fd78c64c" providerId="ADAL" clId="{8C9AF17D-41BF-47FA-8581-FF04CFCE9E2A}" dt="2024-06-17T13:35:18.830" v="2832" actId="12"/>
        <pc:sldMkLst>
          <pc:docMk/>
          <pc:sldMk cId="4190217297" sldId="293"/>
        </pc:sldMkLst>
        <pc:spChg chg="mod">
          <ac:chgData name="Scott Kutlick" userId="e594e620-1de1-434b-9dbb-ae04fd78c64c" providerId="ADAL" clId="{8C9AF17D-41BF-47FA-8581-FF04CFCE9E2A}" dt="2024-06-17T10:58:11.560" v="2544" actId="12"/>
          <ac:spMkLst>
            <pc:docMk/>
            <pc:sldMk cId="4190217297" sldId="293"/>
            <ac:spMk id="3" creationId="{05948542-FCE1-3AE6-C6C9-17975609DF70}"/>
          </ac:spMkLst>
        </pc:spChg>
        <pc:spChg chg="mod">
          <ac:chgData name="Scott Kutlick" userId="e594e620-1de1-434b-9dbb-ae04fd78c64c" providerId="ADAL" clId="{8C9AF17D-41BF-47FA-8581-FF04CFCE9E2A}" dt="2024-06-17T13:35:18.830" v="2832" actId="12"/>
          <ac:spMkLst>
            <pc:docMk/>
            <pc:sldMk cId="4190217297" sldId="293"/>
            <ac:spMk id="4" creationId="{3EE67564-0457-E486-97D0-8109D2C97B3F}"/>
          </ac:spMkLst>
        </pc:spChg>
      </pc:sldChg>
      <pc:sldChg chg="modSp mod ord">
        <pc:chgData name="Scott Kutlick" userId="e594e620-1de1-434b-9dbb-ae04fd78c64c" providerId="ADAL" clId="{8C9AF17D-41BF-47FA-8581-FF04CFCE9E2A}" dt="2024-06-17T01:23:45.349" v="801" actId="20577"/>
        <pc:sldMkLst>
          <pc:docMk/>
          <pc:sldMk cId="2903582451" sldId="294"/>
        </pc:sldMkLst>
        <pc:spChg chg="mod">
          <ac:chgData name="Scott Kutlick" userId="e594e620-1de1-434b-9dbb-ae04fd78c64c" providerId="ADAL" clId="{8C9AF17D-41BF-47FA-8581-FF04CFCE9E2A}" dt="2024-06-17T01:23:45.349" v="801" actId="20577"/>
          <ac:spMkLst>
            <pc:docMk/>
            <pc:sldMk cId="2903582451" sldId="294"/>
            <ac:spMk id="2" creationId="{79F63A39-FC01-C1B8-062B-AED84E00F52F}"/>
          </ac:spMkLst>
        </pc:spChg>
      </pc:sldChg>
      <pc:sldChg chg="addSp delSp modSp add mod ord modClrScheme chgLayout">
        <pc:chgData name="Scott Kutlick" userId="e594e620-1de1-434b-9dbb-ae04fd78c64c" providerId="ADAL" clId="{8C9AF17D-41BF-47FA-8581-FF04CFCE9E2A}" dt="2024-06-17T01:31:08.655" v="938" actId="20577"/>
        <pc:sldMkLst>
          <pc:docMk/>
          <pc:sldMk cId="262249904" sldId="298"/>
        </pc:sldMkLst>
        <pc:spChg chg="mod">
          <ac:chgData name="Scott Kutlick" userId="e594e620-1de1-434b-9dbb-ae04fd78c64c" providerId="ADAL" clId="{8C9AF17D-41BF-47FA-8581-FF04CFCE9E2A}" dt="2024-06-17T01:31:08.655" v="938" actId="20577"/>
          <ac:spMkLst>
            <pc:docMk/>
            <pc:sldMk cId="262249904" sldId="298"/>
            <ac:spMk id="2" creationId="{79F63A39-FC01-C1B8-062B-AED84E00F52F}"/>
          </ac:spMkLst>
        </pc:spChg>
        <pc:spChg chg="add del mod">
          <ac:chgData name="Scott Kutlick" userId="e594e620-1de1-434b-9dbb-ae04fd78c64c" providerId="ADAL" clId="{8C9AF17D-41BF-47FA-8581-FF04CFCE9E2A}" dt="2024-06-17T00:41:42.378" v="80" actId="26606"/>
          <ac:spMkLst>
            <pc:docMk/>
            <pc:sldMk cId="262249904" sldId="298"/>
            <ac:spMk id="4" creationId="{99DC932E-1318-A79F-89A5-81923DE00175}"/>
          </ac:spMkLst>
        </pc:spChg>
        <pc:spChg chg="add del mod">
          <ac:chgData name="Scott Kutlick" userId="e594e620-1de1-434b-9dbb-ae04fd78c64c" providerId="ADAL" clId="{8C9AF17D-41BF-47FA-8581-FF04CFCE9E2A}" dt="2024-06-17T00:49:23.187" v="142" actId="931"/>
          <ac:spMkLst>
            <pc:docMk/>
            <pc:sldMk cId="262249904" sldId="298"/>
            <ac:spMk id="9" creationId="{B9E84975-1A93-C9D4-AEFF-96C5C7668601}"/>
          </ac:spMkLst>
        </pc:spChg>
        <pc:spChg chg="add del mod">
          <ac:chgData name="Scott Kutlick" userId="e594e620-1de1-434b-9dbb-ae04fd78c64c" providerId="ADAL" clId="{8C9AF17D-41BF-47FA-8581-FF04CFCE9E2A}" dt="2024-06-17T00:50:51.386" v="154" actId="931"/>
          <ac:spMkLst>
            <pc:docMk/>
            <pc:sldMk cId="262249904" sldId="298"/>
            <ac:spMk id="11" creationId="{E89030E0-1882-926B-48E0-AEF61EBE9202}"/>
          </ac:spMkLst>
        </pc:spChg>
        <pc:picChg chg="add del mod">
          <ac:chgData name="Scott Kutlick" userId="e594e620-1de1-434b-9dbb-ae04fd78c64c" providerId="ADAL" clId="{8C9AF17D-41BF-47FA-8581-FF04CFCE9E2A}" dt="2024-06-17T00:43:54.353" v="83" actId="478"/>
          <ac:picMkLst>
            <pc:docMk/>
            <pc:sldMk cId="262249904" sldId="298"/>
            <ac:picMk id="6" creationId="{8F274D84-8E7F-E672-A51C-97FE1C5909B4}"/>
          </ac:picMkLst>
        </pc:picChg>
        <pc:picChg chg="add mod">
          <ac:chgData name="Scott Kutlick" userId="e594e620-1de1-434b-9dbb-ae04fd78c64c" providerId="ADAL" clId="{8C9AF17D-41BF-47FA-8581-FF04CFCE9E2A}" dt="2024-06-17T00:49:25.504" v="144" actId="962"/>
          <ac:picMkLst>
            <pc:docMk/>
            <pc:sldMk cId="262249904" sldId="298"/>
            <ac:picMk id="8" creationId="{8CC756A0-24AE-8D70-DE7D-8818144A695A}"/>
          </ac:picMkLst>
        </pc:picChg>
        <pc:picChg chg="del">
          <ac:chgData name="Scott Kutlick" userId="e594e620-1de1-434b-9dbb-ae04fd78c64c" providerId="ADAL" clId="{8C9AF17D-41BF-47FA-8581-FF04CFCE9E2A}" dt="2024-06-17T00:40:07.484" v="74" actId="478"/>
          <ac:picMkLst>
            <pc:docMk/>
            <pc:sldMk cId="262249904" sldId="298"/>
            <ac:picMk id="12" creationId="{0F348A48-63D9-D0CE-8649-D98BE94CC495}"/>
          </ac:picMkLst>
        </pc:picChg>
        <pc:picChg chg="add mod">
          <ac:chgData name="Scott Kutlick" userId="e594e620-1de1-434b-9dbb-ae04fd78c64c" providerId="ADAL" clId="{8C9AF17D-41BF-47FA-8581-FF04CFCE9E2A}" dt="2024-06-17T00:50:51.386" v="154" actId="931"/>
          <ac:picMkLst>
            <pc:docMk/>
            <pc:sldMk cId="262249904" sldId="298"/>
            <ac:picMk id="13" creationId="{48BC6B6E-945D-AE29-465F-86F4CE05A2C8}"/>
          </ac:picMkLst>
        </pc:picChg>
        <pc:picChg chg="add mod">
          <ac:chgData name="Scott Kutlick" userId="e594e620-1de1-434b-9dbb-ae04fd78c64c" providerId="ADAL" clId="{8C9AF17D-41BF-47FA-8581-FF04CFCE9E2A}" dt="2024-06-17T00:41:24.643" v="79" actId="14100"/>
          <ac:picMkLst>
            <pc:docMk/>
            <pc:sldMk cId="262249904" sldId="298"/>
            <ac:picMk id="1026" creationId="{BE1C3140-5F85-F1CD-16BA-DE5038765ED9}"/>
          </ac:picMkLst>
        </pc:picChg>
      </pc:sldChg>
      <pc:sldChg chg="addSp delSp modSp add mod">
        <pc:chgData name="Scott Kutlick" userId="e594e620-1de1-434b-9dbb-ae04fd78c64c" providerId="ADAL" clId="{8C9AF17D-41BF-47FA-8581-FF04CFCE9E2A}" dt="2024-06-17T01:24:15.657" v="840" actId="20577"/>
        <pc:sldMkLst>
          <pc:docMk/>
          <pc:sldMk cId="701670668" sldId="299"/>
        </pc:sldMkLst>
        <pc:spChg chg="mod">
          <ac:chgData name="Scott Kutlick" userId="e594e620-1de1-434b-9dbb-ae04fd78c64c" providerId="ADAL" clId="{8C9AF17D-41BF-47FA-8581-FF04CFCE9E2A}" dt="2024-06-17T01:24:15.657" v="840" actId="20577"/>
          <ac:spMkLst>
            <pc:docMk/>
            <pc:sldMk cId="701670668" sldId="299"/>
            <ac:spMk id="2" creationId="{79F63A39-FC01-C1B8-062B-AED84E00F52F}"/>
          </ac:spMkLst>
        </pc:spChg>
        <pc:spChg chg="add del mod">
          <ac:chgData name="Scott Kutlick" userId="e594e620-1de1-434b-9dbb-ae04fd78c64c" providerId="ADAL" clId="{8C9AF17D-41BF-47FA-8581-FF04CFCE9E2A}" dt="2024-06-17T00:46:02.575" v="113" actId="931"/>
          <ac:spMkLst>
            <pc:docMk/>
            <pc:sldMk cId="701670668" sldId="299"/>
            <ac:spMk id="4" creationId="{9D751DF3-8C0D-4D40-E628-A16F9F5825DC}"/>
          </ac:spMkLst>
        </pc:spChg>
        <pc:picChg chg="add mod">
          <ac:chgData name="Scott Kutlick" userId="e594e620-1de1-434b-9dbb-ae04fd78c64c" providerId="ADAL" clId="{8C9AF17D-41BF-47FA-8581-FF04CFCE9E2A}" dt="2024-06-17T00:46:18.326" v="118" actId="1076"/>
          <ac:picMkLst>
            <pc:docMk/>
            <pc:sldMk cId="701670668" sldId="299"/>
            <ac:picMk id="6" creationId="{E632B056-C3CC-9638-B9B1-0D04CB9644F6}"/>
          </ac:picMkLst>
        </pc:picChg>
        <pc:picChg chg="del">
          <ac:chgData name="Scott Kutlick" userId="e594e620-1de1-434b-9dbb-ae04fd78c64c" providerId="ADAL" clId="{8C9AF17D-41BF-47FA-8581-FF04CFCE9E2A}" dt="2024-06-17T00:45:15.205" v="85" actId="478"/>
          <ac:picMkLst>
            <pc:docMk/>
            <pc:sldMk cId="701670668" sldId="299"/>
            <ac:picMk id="12" creationId="{0F348A48-63D9-D0CE-8649-D98BE94CC495}"/>
          </ac:picMkLst>
        </pc:picChg>
      </pc:sldChg>
      <pc:sldChg chg="addSp delSp modSp add mod">
        <pc:chgData name="Scott Kutlick" userId="e594e620-1de1-434b-9dbb-ae04fd78c64c" providerId="ADAL" clId="{8C9AF17D-41BF-47FA-8581-FF04CFCE9E2A}" dt="2024-06-17T01:25:44.445" v="846" actId="20577"/>
        <pc:sldMkLst>
          <pc:docMk/>
          <pc:sldMk cId="2126501351" sldId="300"/>
        </pc:sldMkLst>
        <pc:spChg chg="mod">
          <ac:chgData name="Scott Kutlick" userId="e594e620-1de1-434b-9dbb-ae04fd78c64c" providerId="ADAL" clId="{8C9AF17D-41BF-47FA-8581-FF04CFCE9E2A}" dt="2024-06-17T01:25:44.445" v="846" actId="20577"/>
          <ac:spMkLst>
            <pc:docMk/>
            <pc:sldMk cId="2126501351" sldId="300"/>
            <ac:spMk id="2" creationId="{79F63A39-FC01-C1B8-062B-AED84E00F52F}"/>
          </ac:spMkLst>
        </pc:spChg>
        <pc:spChg chg="add del mod">
          <ac:chgData name="Scott Kutlick" userId="e594e620-1de1-434b-9dbb-ae04fd78c64c" providerId="ADAL" clId="{8C9AF17D-41BF-47FA-8581-FF04CFCE9E2A}" dt="2024-06-17T00:47:33.597" v="126" actId="931"/>
          <ac:spMkLst>
            <pc:docMk/>
            <pc:sldMk cId="2126501351" sldId="300"/>
            <ac:spMk id="4" creationId="{336EDF9D-0027-8751-0A1C-3E4EF9EFC895}"/>
          </ac:spMkLst>
        </pc:spChg>
        <pc:picChg chg="del">
          <ac:chgData name="Scott Kutlick" userId="e594e620-1de1-434b-9dbb-ae04fd78c64c" providerId="ADAL" clId="{8C9AF17D-41BF-47FA-8581-FF04CFCE9E2A}" dt="2024-06-17T00:47:29.297" v="125" actId="478"/>
          <ac:picMkLst>
            <pc:docMk/>
            <pc:sldMk cId="2126501351" sldId="300"/>
            <ac:picMk id="6" creationId="{E632B056-C3CC-9638-B9B1-0D04CB9644F6}"/>
          </ac:picMkLst>
        </pc:picChg>
        <pc:picChg chg="add mod">
          <ac:chgData name="Scott Kutlick" userId="e594e620-1de1-434b-9dbb-ae04fd78c64c" providerId="ADAL" clId="{8C9AF17D-41BF-47FA-8581-FF04CFCE9E2A}" dt="2024-06-17T00:48:07.017" v="131" actId="1076"/>
          <ac:picMkLst>
            <pc:docMk/>
            <pc:sldMk cId="2126501351" sldId="300"/>
            <ac:picMk id="7" creationId="{B06C8E96-45EE-ACA3-077F-3F0E434F9695}"/>
          </ac:picMkLst>
        </pc:picChg>
      </pc:sldChg>
      <pc:sldChg chg="addSp delSp modSp add del mod">
        <pc:chgData name="Scott Kutlick" userId="e594e620-1de1-434b-9dbb-ae04fd78c64c" providerId="ADAL" clId="{8C9AF17D-41BF-47FA-8581-FF04CFCE9E2A}" dt="2024-06-17T01:31:17.503" v="940"/>
        <pc:sldMkLst>
          <pc:docMk/>
          <pc:sldMk cId="398791768" sldId="301"/>
        </pc:sldMkLst>
        <pc:spChg chg="mod">
          <ac:chgData name="Scott Kutlick" userId="e594e620-1de1-434b-9dbb-ae04fd78c64c" providerId="ADAL" clId="{8C9AF17D-41BF-47FA-8581-FF04CFCE9E2A}" dt="2024-06-17T01:31:17.503" v="940"/>
          <ac:spMkLst>
            <pc:docMk/>
            <pc:sldMk cId="398791768" sldId="301"/>
            <ac:spMk id="2" creationId="{79F63A39-FC01-C1B8-062B-AED84E00F52F}"/>
          </ac:spMkLst>
        </pc:spChg>
        <pc:spChg chg="add del mod">
          <ac:chgData name="Scott Kutlick" userId="e594e620-1de1-434b-9dbb-ae04fd78c64c" providerId="ADAL" clId="{8C9AF17D-41BF-47FA-8581-FF04CFCE9E2A}" dt="2024-06-17T00:51:36.742" v="169" actId="931"/>
          <ac:spMkLst>
            <pc:docMk/>
            <pc:sldMk cId="398791768" sldId="301"/>
            <ac:spMk id="4" creationId="{ACD4E44E-6A95-9F5E-4DCE-417DFCF6EFBF}"/>
          </ac:spMkLst>
        </pc:spChg>
        <pc:spChg chg="add del mod">
          <ac:chgData name="Scott Kutlick" userId="e594e620-1de1-434b-9dbb-ae04fd78c64c" providerId="ADAL" clId="{8C9AF17D-41BF-47FA-8581-FF04CFCE9E2A}" dt="2024-06-17T00:52:37.138" v="172" actId="931"/>
          <ac:spMkLst>
            <pc:docMk/>
            <pc:sldMk cId="398791768" sldId="301"/>
            <ac:spMk id="6" creationId="{201C7FB8-693E-61DF-DC35-A7275EC7880B}"/>
          </ac:spMkLst>
        </pc:spChg>
        <pc:picChg chg="del mod">
          <ac:chgData name="Scott Kutlick" userId="e594e620-1de1-434b-9dbb-ae04fd78c64c" providerId="ADAL" clId="{8C9AF17D-41BF-47FA-8581-FF04CFCE9E2A}" dt="2024-06-17T00:51:31.385" v="167" actId="478"/>
          <ac:picMkLst>
            <pc:docMk/>
            <pc:sldMk cId="398791768" sldId="301"/>
            <ac:picMk id="8" creationId="{8CC756A0-24AE-8D70-DE7D-8818144A695A}"/>
          </ac:picMkLst>
        </pc:picChg>
        <pc:picChg chg="add mod">
          <ac:chgData name="Scott Kutlick" userId="e594e620-1de1-434b-9dbb-ae04fd78c64c" providerId="ADAL" clId="{8C9AF17D-41BF-47FA-8581-FF04CFCE9E2A}" dt="2024-06-17T00:51:38.940" v="171" actId="962"/>
          <ac:picMkLst>
            <pc:docMk/>
            <pc:sldMk cId="398791768" sldId="301"/>
            <ac:picMk id="9" creationId="{AD50ED04-5FD3-D680-5B12-E21654D39844}"/>
          </ac:picMkLst>
        </pc:picChg>
        <pc:picChg chg="add mod">
          <ac:chgData name="Scott Kutlick" userId="e594e620-1de1-434b-9dbb-ae04fd78c64c" providerId="ADAL" clId="{8C9AF17D-41BF-47FA-8581-FF04CFCE9E2A}" dt="2024-06-17T00:52:39.329" v="173" actId="27614"/>
          <ac:picMkLst>
            <pc:docMk/>
            <pc:sldMk cId="398791768" sldId="301"/>
            <ac:picMk id="11" creationId="{7FB22F7D-AD8D-4499-BE82-2F8A590DBA1E}"/>
          </ac:picMkLst>
        </pc:picChg>
        <pc:picChg chg="del">
          <ac:chgData name="Scott Kutlick" userId="e594e620-1de1-434b-9dbb-ae04fd78c64c" providerId="ADAL" clId="{8C9AF17D-41BF-47FA-8581-FF04CFCE9E2A}" dt="2024-06-17T00:51:32.280" v="168" actId="478"/>
          <ac:picMkLst>
            <pc:docMk/>
            <pc:sldMk cId="398791768" sldId="301"/>
            <ac:picMk id="13" creationId="{48BC6B6E-945D-AE29-465F-86F4CE05A2C8}"/>
          </ac:picMkLst>
        </pc:picChg>
      </pc:sldChg>
      <pc:sldChg chg="addSp delSp modSp add mod">
        <pc:chgData name="Scott Kutlick" userId="e594e620-1de1-434b-9dbb-ae04fd78c64c" providerId="ADAL" clId="{8C9AF17D-41BF-47FA-8581-FF04CFCE9E2A}" dt="2024-06-17T01:32:40.554" v="948" actId="962"/>
        <pc:sldMkLst>
          <pc:docMk/>
          <pc:sldMk cId="929244110" sldId="302"/>
        </pc:sldMkLst>
        <pc:spChg chg="mod">
          <ac:chgData name="Scott Kutlick" userId="e594e620-1de1-434b-9dbb-ae04fd78c64c" providerId="ADAL" clId="{8C9AF17D-41BF-47FA-8581-FF04CFCE9E2A}" dt="2024-06-17T00:53:37.620" v="298" actId="20577"/>
          <ac:spMkLst>
            <pc:docMk/>
            <pc:sldMk cId="929244110" sldId="302"/>
            <ac:spMk id="2" creationId="{79F63A39-FC01-C1B8-062B-AED84E00F52F}"/>
          </ac:spMkLst>
        </pc:spChg>
        <pc:spChg chg="add del mod">
          <ac:chgData name="Scott Kutlick" userId="e594e620-1de1-434b-9dbb-ae04fd78c64c" providerId="ADAL" clId="{8C9AF17D-41BF-47FA-8581-FF04CFCE9E2A}" dt="2024-06-17T00:54:07.274" v="301" actId="931"/>
          <ac:spMkLst>
            <pc:docMk/>
            <pc:sldMk cId="929244110" sldId="302"/>
            <ac:spMk id="4" creationId="{3BC072A3-DED9-6CEE-31B0-F33D11BEE208}"/>
          </ac:spMkLst>
        </pc:spChg>
        <pc:spChg chg="add del mod">
          <ac:chgData name="Scott Kutlick" userId="e594e620-1de1-434b-9dbb-ae04fd78c64c" providerId="ADAL" clId="{8C9AF17D-41BF-47FA-8581-FF04CFCE9E2A}" dt="2024-06-17T00:54:32.281" v="304" actId="931"/>
          <ac:spMkLst>
            <pc:docMk/>
            <pc:sldMk cId="929244110" sldId="302"/>
            <ac:spMk id="6" creationId="{67CB7353-8FF8-C57E-2C78-377EC4E8963D}"/>
          </ac:spMkLst>
        </pc:spChg>
        <pc:spChg chg="add del mod">
          <ac:chgData name="Scott Kutlick" userId="e594e620-1de1-434b-9dbb-ae04fd78c64c" providerId="ADAL" clId="{8C9AF17D-41BF-47FA-8581-FF04CFCE9E2A}" dt="2024-06-17T01:32:32.521" v="943" actId="931"/>
          <ac:spMkLst>
            <pc:docMk/>
            <pc:sldMk cId="929244110" sldId="302"/>
            <ac:spMk id="14" creationId="{0D05EAB5-7AD6-CC7D-9AB5-8CE48258D314}"/>
          </ac:spMkLst>
        </pc:spChg>
        <pc:spChg chg="add del mod">
          <ac:chgData name="Scott Kutlick" userId="e594e620-1de1-434b-9dbb-ae04fd78c64c" providerId="ADAL" clId="{8C9AF17D-41BF-47FA-8581-FF04CFCE9E2A}" dt="2024-06-17T01:32:38.293" v="946" actId="931"/>
          <ac:spMkLst>
            <pc:docMk/>
            <pc:sldMk cId="929244110" sldId="302"/>
            <ac:spMk id="18" creationId="{50967604-4026-C0EE-FD38-BED813E9BB49}"/>
          </ac:spMkLst>
        </pc:spChg>
        <pc:picChg chg="add del mod">
          <ac:chgData name="Scott Kutlick" userId="e594e620-1de1-434b-9dbb-ae04fd78c64c" providerId="ADAL" clId="{8C9AF17D-41BF-47FA-8581-FF04CFCE9E2A}" dt="2024-06-17T01:32:23.898" v="942" actId="478"/>
          <ac:picMkLst>
            <pc:docMk/>
            <pc:sldMk cId="929244110" sldId="302"/>
            <ac:picMk id="8" creationId="{874664B1-34BA-F05C-DD69-2E0DA42B7C7F}"/>
          </ac:picMkLst>
        </pc:picChg>
        <pc:picChg chg="del">
          <ac:chgData name="Scott Kutlick" userId="e594e620-1de1-434b-9dbb-ae04fd78c64c" providerId="ADAL" clId="{8C9AF17D-41BF-47FA-8581-FF04CFCE9E2A}" dt="2024-06-17T00:53:40.164" v="299" actId="478"/>
          <ac:picMkLst>
            <pc:docMk/>
            <pc:sldMk cId="929244110" sldId="302"/>
            <ac:picMk id="9" creationId="{AD50ED04-5FD3-D680-5B12-E21654D39844}"/>
          </ac:picMkLst>
        </pc:picChg>
        <pc:picChg chg="del">
          <ac:chgData name="Scott Kutlick" userId="e594e620-1de1-434b-9dbb-ae04fd78c64c" providerId="ADAL" clId="{8C9AF17D-41BF-47FA-8581-FF04CFCE9E2A}" dt="2024-06-17T00:53:40.843" v="300" actId="478"/>
          <ac:picMkLst>
            <pc:docMk/>
            <pc:sldMk cId="929244110" sldId="302"/>
            <ac:picMk id="11" creationId="{7FB22F7D-AD8D-4499-BE82-2F8A590DBA1E}"/>
          </ac:picMkLst>
        </pc:picChg>
        <pc:picChg chg="add del mod">
          <ac:chgData name="Scott Kutlick" userId="e594e620-1de1-434b-9dbb-ae04fd78c64c" providerId="ADAL" clId="{8C9AF17D-41BF-47FA-8581-FF04CFCE9E2A}" dt="2024-06-17T01:32:34.880" v="944" actId="478"/>
          <ac:picMkLst>
            <pc:docMk/>
            <pc:sldMk cId="929244110" sldId="302"/>
            <ac:picMk id="12" creationId="{62D09583-A305-DD7D-5BB3-A4595E137852}"/>
          </ac:picMkLst>
        </pc:picChg>
        <pc:picChg chg="add mod">
          <ac:chgData name="Scott Kutlick" userId="e594e620-1de1-434b-9dbb-ae04fd78c64c" providerId="ADAL" clId="{8C9AF17D-41BF-47FA-8581-FF04CFCE9E2A}" dt="2024-06-17T01:32:36.314" v="945" actId="27614"/>
          <ac:picMkLst>
            <pc:docMk/>
            <pc:sldMk cId="929244110" sldId="302"/>
            <ac:picMk id="16" creationId="{8BB282C6-8F18-F696-733D-C89960914A02}"/>
          </ac:picMkLst>
        </pc:picChg>
        <pc:picChg chg="add mod">
          <ac:chgData name="Scott Kutlick" userId="e594e620-1de1-434b-9dbb-ae04fd78c64c" providerId="ADAL" clId="{8C9AF17D-41BF-47FA-8581-FF04CFCE9E2A}" dt="2024-06-17T01:32:40.554" v="948" actId="962"/>
          <ac:picMkLst>
            <pc:docMk/>
            <pc:sldMk cId="929244110" sldId="302"/>
            <ac:picMk id="20" creationId="{034E628A-2675-AF86-C5EF-71B6384EF1F3}"/>
          </ac:picMkLst>
        </pc:picChg>
      </pc:sldChg>
      <pc:sldChg chg="addSp delSp modSp add mod ord modNotesTx">
        <pc:chgData name="Scott Kutlick" userId="e594e620-1de1-434b-9dbb-ae04fd78c64c" providerId="ADAL" clId="{8C9AF17D-41BF-47FA-8581-FF04CFCE9E2A}" dt="2024-06-17T01:34:47.525" v="968" actId="20577"/>
        <pc:sldMkLst>
          <pc:docMk/>
          <pc:sldMk cId="118547319" sldId="303"/>
        </pc:sldMkLst>
        <pc:spChg chg="mod">
          <ac:chgData name="Scott Kutlick" userId="e594e620-1de1-434b-9dbb-ae04fd78c64c" providerId="ADAL" clId="{8C9AF17D-41BF-47FA-8581-FF04CFCE9E2A}" dt="2024-06-17T00:55:56.100" v="435" actId="6549"/>
          <ac:spMkLst>
            <pc:docMk/>
            <pc:sldMk cId="118547319" sldId="303"/>
            <ac:spMk id="2" creationId="{79F63A39-FC01-C1B8-062B-AED84E00F52F}"/>
          </ac:spMkLst>
        </pc:spChg>
        <pc:spChg chg="add del mod">
          <ac:chgData name="Scott Kutlick" userId="e594e620-1de1-434b-9dbb-ae04fd78c64c" providerId="ADAL" clId="{8C9AF17D-41BF-47FA-8581-FF04CFCE9E2A}" dt="2024-06-17T00:56:45.530" v="437" actId="931"/>
          <ac:spMkLst>
            <pc:docMk/>
            <pc:sldMk cId="118547319" sldId="303"/>
            <ac:spMk id="4" creationId="{FC60DAAF-1884-A774-C884-2E284863249B}"/>
          </ac:spMkLst>
        </pc:spChg>
        <pc:spChg chg="add del mod">
          <ac:chgData name="Scott Kutlick" userId="e594e620-1de1-434b-9dbb-ae04fd78c64c" providerId="ADAL" clId="{8C9AF17D-41BF-47FA-8581-FF04CFCE9E2A}" dt="2024-06-17T01:12:43.450" v="737" actId="931"/>
          <ac:spMkLst>
            <pc:docMk/>
            <pc:sldMk cId="118547319" sldId="303"/>
            <ac:spMk id="9" creationId="{281E267F-C967-5645-41DE-993B6AA4DA10}"/>
          </ac:spMkLst>
        </pc:spChg>
        <pc:picChg chg="add mod">
          <ac:chgData name="Scott Kutlick" userId="e594e620-1de1-434b-9dbb-ae04fd78c64c" providerId="ADAL" clId="{8C9AF17D-41BF-47FA-8581-FF04CFCE9E2A}" dt="2024-06-17T00:56:48.710" v="438" actId="27614"/>
          <ac:picMkLst>
            <pc:docMk/>
            <pc:sldMk cId="118547319" sldId="303"/>
            <ac:picMk id="6" creationId="{4BBA67E5-5EA2-7F70-CCB6-1B44F2997876}"/>
          </ac:picMkLst>
        </pc:picChg>
        <pc:picChg chg="del">
          <ac:chgData name="Scott Kutlick" userId="e594e620-1de1-434b-9dbb-ae04fd78c64c" providerId="ADAL" clId="{8C9AF17D-41BF-47FA-8581-FF04CFCE9E2A}" dt="2024-06-17T01:12:04.948" v="736" actId="478"/>
          <ac:picMkLst>
            <pc:docMk/>
            <pc:sldMk cId="118547319" sldId="303"/>
            <ac:picMk id="8" creationId="{874664B1-34BA-F05C-DD69-2E0DA42B7C7F}"/>
          </ac:picMkLst>
        </pc:picChg>
        <pc:picChg chg="add mod">
          <ac:chgData name="Scott Kutlick" userId="e594e620-1de1-434b-9dbb-ae04fd78c64c" providerId="ADAL" clId="{8C9AF17D-41BF-47FA-8581-FF04CFCE9E2A}" dt="2024-06-17T01:12:46.740" v="738" actId="27614"/>
          <ac:picMkLst>
            <pc:docMk/>
            <pc:sldMk cId="118547319" sldId="303"/>
            <ac:picMk id="11" creationId="{022C3CED-2938-628F-B00C-EC916CD9559D}"/>
          </ac:picMkLst>
        </pc:picChg>
        <pc:picChg chg="del">
          <ac:chgData name="Scott Kutlick" userId="e594e620-1de1-434b-9dbb-ae04fd78c64c" providerId="ADAL" clId="{8C9AF17D-41BF-47FA-8581-FF04CFCE9E2A}" dt="2024-06-17T00:56:40.712" v="436" actId="478"/>
          <ac:picMkLst>
            <pc:docMk/>
            <pc:sldMk cId="118547319" sldId="303"/>
            <ac:picMk id="12" creationId="{62D09583-A305-DD7D-5BB3-A4595E137852}"/>
          </ac:picMkLst>
        </pc:picChg>
      </pc:sldChg>
      <pc:sldChg chg="addSp delSp modSp add mod modNotesTx">
        <pc:chgData name="Scott Kutlick" userId="e594e620-1de1-434b-9dbb-ae04fd78c64c" providerId="ADAL" clId="{8C9AF17D-41BF-47FA-8581-FF04CFCE9E2A}" dt="2024-06-17T12:51:02.810" v="2793"/>
        <pc:sldMkLst>
          <pc:docMk/>
          <pc:sldMk cId="2084530027" sldId="304"/>
        </pc:sldMkLst>
        <pc:spChg chg="mod">
          <ac:chgData name="Scott Kutlick" userId="e594e620-1de1-434b-9dbb-ae04fd78c64c" providerId="ADAL" clId="{8C9AF17D-41BF-47FA-8581-FF04CFCE9E2A}" dt="2024-06-17T12:09:11.488" v="2569" actId="20577"/>
          <ac:spMkLst>
            <pc:docMk/>
            <pc:sldMk cId="2084530027" sldId="304"/>
            <ac:spMk id="2" creationId="{79F63A39-FC01-C1B8-062B-AED84E00F52F}"/>
          </ac:spMkLst>
        </pc:spChg>
        <pc:spChg chg="add del mod">
          <ac:chgData name="Scott Kutlick" userId="e594e620-1de1-434b-9dbb-ae04fd78c64c" providerId="ADAL" clId="{8C9AF17D-41BF-47FA-8581-FF04CFCE9E2A}" dt="2024-06-17T12:09:53.818" v="2572" actId="931"/>
          <ac:spMkLst>
            <pc:docMk/>
            <pc:sldMk cId="2084530027" sldId="304"/>
            <ac:spMk id="4" creationId="{5E9AC04D-C5B6-3F8D-ED97-EF04B8253E34}"/>
          </ac:spMkLst>
        </pc:spChg>
        <pc:spChg chg="add del mod">
          <ac:chgData name="Scott Kutlick" userId="e594e620-1de1-434b-9dbb-ae04fd78c64c" providerId="ADAL" clId="{8C9AF17D-41BF-47FA-8581-FF04CFCE9E2A}" dt="2024-06-17T12:12:29.589" v="2575" actId="931"/>
          <ac:spMkLst>
            <pc:docMk/>
            <pc:sldMk cId="2084530027" sldId="304"/>
            <ac:spMk id="8" creationId="{E290F466-B170-9089-BACF-254B9275BC9D}"/>
          </ac:spMkLst>
        </pc:spChg>
        <pc:spChg chg="add del mod">
          <ac:chgData name="Scott Kutlick" userId="e594e620-1de1-434b-9dbb-ae04fd78c64c" providerId="ADAL" clId="{8C9AF17D-41BF-47FA-8581-FF04CFCE9E2A}" dt="2024-06-17T12:45:42.973" v="2657" actId="3680"/>
          <ac:spMkLst>
            <pc:docMk/>
            <pc:sldMk cId="2084530027" sldId="304"/>
            <ac:spMk id="12" creationId="{E41317C5-3080-EF7E-C76A-EC3E0307A5EA}"/>
          </ac:spMkLst>
        </pc:spChg>
        <pc:graphicFrameChg chg="add mod ord modGraphic">
          <ac:chgData name="Scott Kutlick" userId="e594e620-1de1-434b-9dbb-ae04fd78c64c" providerId="ADAL" clId="{8C9AF17D-41BF-47FA-8581-FF04CFCE9E2A}" dt="2024-06-17T12:51:02.810" v="2793"/>
          <ac:graphicFrameMkLst>
            <pc:docMk/>
            <pc:sldMk cId="2084530027" sldId="304"/>
            <ac:graphicFrameMk id="13" creationId="{6C329B64-593F-D259-BD48-89ABE43F878A}"/>
          </ac:graphicFrameMkLst>
        </pc:graphicFrameChg>
        <pc:picChg chg="add del mod">
          <ac:chgData name="Scott Kutlick" userId="e594e620-1de1-434b-9dbb-ae04fd78c64c" providerId="ADAL" clId="{8C9AF17D-41BF-47FA-8581-FF04CFCE9E2A}" dt="2024-06-17T12:11:43.304" v="2574" actId="478"/>
          <ac:picMkLst>
            <pc:docMk/>
            <pc:sldMk cId="2084530027" sldId="304"/>
            <ac:picMk id="6" creationId="{92389775-D922-47BA-A960-6450A8AD9389}"/>
          </ac:picMkLst>
        </pc:picChg>
        <pc:picChg chg="add mod">
          <ac:chgData name="Scott Kutlick" userId="e594e620-1de1-434b-9dbb-ae04fd78c64c" providerId="ADAL" clId="{8C9AF17D-41BF-47FA-8581-FF04CFCE9E2A}" dt="2024-06-17T12:12:32.193" v="2577" actId="962"/>
          <ac:picMkLst>
            <pc:docMk/>
            <pc:sldMk cId="2084530027" sldId="304"/>
            <ac:picMk id="10" creationId="{3E413E2A-4624-CED2-45E2-CF0152078F39}"/>
          </ac:picMkLst>
        </pc:picChg>
        <pc:picChg chg="del mod">
          <ac:chgData name="Scott Kutlick" userId="e594e620-1de1-434b-9dbb-ae04fd78c64c" providerId="ADAL" clId="{8C9AF17D-41BF-47FA-8581-FF04CFCE9E2A}" dt="2024-06-17T12:45:27.434" v="2656" actId="478"/>
          <ac:picMkLst>
            <pc:docMk/>
            <pc:sldMk cId="2084530027" sldId="304"/>
            <ac:picMk id="16" creationId="{8BB282C6-8F18-F696-733D-C89960914A02}"/>
          </ac:picMkLst>
        </pc:picChg>
        <pc:picChg chg="del mod">
          <ac:chgData name="Scott Kutlick" userId="e594e620-1de1-434b-9dbb-ae04fd78c64c" providerId="ADAL" clId="{8C9AF17D-41BF-47FA-8581-FF04CFCE9E2A}" dt="2024-06-17T12:09:13.993" v="2571" actId="478"/>
          <ac:picMkLst>
            <pc:docMk/>
            <pc:sldMk cId="2084530027" sldId="304"/>
            <ac:picMk id="20" creationId="{034E628A-2675-AF86-C5EF-71B6384EF1F3}"/>
          </ac:picMkLst>
        </pc:picChg>
      </pc:sldChg>
    </pc:docChg>
  </pc:docChgLst>
  <pc:docChgLst>
    <pc:chgData name="Scott Kutlick" userId="e594e620-1de1-434b-9dbb-ae04fd78c64c" providerId="ADAL" clId="{71C0D1F1-FAB5-48F2-816D-AE144AB3FBCE}"/>
    <pc:docChg chg="custSel modSld">
      <pc:chgData name="Scott Kutlick" userId="e594e620-1de1-434b-9dbb-ae04fd78c64c" providerId="ADAL" clId="{71C0D1F1-FAB5-48F2-816D-AE144AB3FBCE}" dt="2024-06-17T22:20:09.462" v="1316" actId="20577"/>
      <pc:docMkLst>
        <pc:docMk/>
      </pc:docMkLst>
      <pc:sldChg chg="addSp delSp modSp mod">
        <pc:chgData name="Scott Kutlick" userId="e594e620-1de1-434b-9dbb-ae04fd78c64c" providerId="ADAL" clId="{71C0D1F1-FAB5-48F2-816D-AE144AB3FBCE}" dt="2024-06-17T22:08:22.945" v="8" actId="931"/>
        <pc:sldMkLst>
          <pc:docMk/>
          <pc:sldMk cId="3666674671" sldId="261"/>
        </pc:sldMkLst>
        <pc:spChg chg="add del mod">
          <ac:chgData name="Scott Kutlick" userId="e594e620-1de1-434b-9dbb-ae04fd78c64c" providerId="ADAL" clId="{71C0D1F1-FAB5-48F2-816D-AE144AB3FBCE}" dt="2024-06-17T22:08:22.945" v="8" actId="931"/>
          <ac:spMkLst>
            <pc:docMk/>
            <pc:sldMk cId="3666674671" sldId="261"/>
            <ac:spMk id="5" creationId="{46C89C7E-C2A2-568F-9F19-5D41564A0598}"/>
          </ac:spMkLst>
        </pc:spChg>
        <pc:picChg chg="add mod">
          <ac:chgData name="Scott Kutlick" userId="e594e620-1de1-434b-9dbb-ae04fd78c64c" providerId="ADAL" clId="{71C0D1F1-FAB5-48F2-816D-AE144AB3FBCE}" dt="2024-06-17T22:08:22.945" v="8" actId="931"/>
          <ac:picMkLst>
            <pc:docMk/>
            <pc:sldMk cId="3666674671" sldId="261"/>
            <ac:picMk id="7" creationId="{F4EA33CB-CFD3-EE22-4BFB-08787C7EC23F}"/>
          </ac:picMkLst>
        </pc:picChg>
        <pc:picChg chg="del">
          <ac:chgData name="Scott Kutlick" userId="e594e620-1de1-434b-9dbb-ae04fd78c64c" providerId="ADAL" clId="{71C0D1F1-FAB5-48F2-816D-AE144AB3FBCE}" dt="2024-06-17T22:07:58.639" v="7" actId="478"/>
          <ac:picMkLst>
            <pc:docMk/>
            <pc:sldMk cId="3666674671" sldId="261"/>
            <ac:picMk id="20" creationId="{59669B42-CC26-1A2A-1FE7-526E425D0191}"/>
          </ac:picMkLst>
        </pc:picChg>
      </pc:sldChg>
      <pc:sldChg chg="addSp delSp modSp mod">
        <pc:chgData name="Scott Kutlick" userId="e594e620-1de1-434b-9dbb-ae04fd78c64c" providerId="ADAL" clId="{71C0D1F1-FAB5-48F2-816D-AE144AB3FBCE}" dt="2024-06-17T22:09:05.979" v="10" actId="931"/>
        <pc:sldMkLst>
          <pc:docMk/>
          <pc:sldMk cId="1672017990" sldId="284"/>
        </pc:sldMkLst>
        <pc:spChg chg="add del mod">
          <ac:chgData name="Scott Kutlick" userId="e594e620-1de1-434b-9dbb-ae04fd78c64c" providerId="ADAL" clId="{71C0D1F1-FAB5-48F2-816D-AE144AB3FBCE}" dt="2024-06-17T22:09:05.979" v="10" actId="931"/>
          <ac:spMkLst>
            <pc:docMk/>
            <pc:sldMk cId="1672017990" sldId="284"/>
            <ac:spMk id="5" creationId="{82692BC2-2CB5-FAF4-36A8-7249A7E2C4E7}"/>
          </ac:spMkLst>
        </pc:spChg>
        <pc:picChg chg="add mod">
          <ac:chgData name="Scott Kutlick" userId="e594e620-1de1-434b-9dbb-ae04fd78c64c" providerId="ADAL" clId="{71C0D1F1-FAB5-48F2-816D-AE144AB3FBCE}" dt="2024-06-17T22:09:05.979" v="10" actId="931"/>
          <ac:picMkLst>
            <pc:docMk/>
            <pc:sldMk cId="1672017990" sldId="284"/>
            <ac:picMk id="7" creationId="{60FAD35C-B509-C284-7647-EEFCCDFE6598}"/>
          </ac:picMkLst>
        </pc:picChg>
        <pc:picChg chg="del">
          <ac:chgData name="Scott Kutlick" userId="e594e620-1de1-434b-9dbb-ae04fd78c64c" providerId="ADAL" clId="{71C0D1F1-FAB5-48F2-816D-AE144AB3FBCE}" dt="2024-06-17T22:08:44.457" v="9" actId="478"/>
          <ac:picMkLst>
            <pc:docMk/>
            <pc:sldMk cId="1672017990" sldId="284"/>
            <ac:picMk id="15" creationId="{E4DF753A-3575-A0D9-5135-8A94308DC038}"/>
          </ac:picMkLst>
        </pc:picChg>
      </pc:sldChg>
      <pc:sldChg chg="modNotesTx">
        <pc:chgData name="Scott Kutlick" userId="e594e620-1de1-434b-9dbb-ae04fd78c64c" providerId="ADAL" clId="{71C0D1F1-FAB5-48F2-816D-AE144AB3FBCE}" dt="2024-06-17T22:18:43.075" v="1285" actId="20577"/>
        <pc:sldMkLst>
          <pc:docMk/>
          <pc:sldMk cId="4233691277" sldId="292"/>
        </pc:sldMkLst>
      </pc:sldChg>
      <pc:sldChg chg="modSp mod">
        <pc:chgData name="Scott Kutlick" userId="e594e620-1de1-434b-9dbb-ae04fd78c64c" providerId="ADAL" clId="{71C0D1F1-FAB5-48F2-816D-AE144AB3FBCE}" dt="2024-06-17T22:20:09.462" v="1316" actId="20577"/>
        <pc:sldMkLst>
          <pc:docMk/>
          <pc:sldMk cId="4190217297" sldId="293"/>
        </pc:sldMkLst>
        <pc:spChg chg="mod">
          <ac:chgData name="Scott Kutlick" userId="e594e620-1de1-434b-9dbb-ae04fd78c64c" providerId="ADAL" clId="{71C0D1F1-FAB5-48F2-816D-AE144AB3FBCE}" dt="2024-06-17T22:20:09.462" v="1316" actId="20577"/>
          <ac:spMkLst>
            <pc:docMk/>
            <pc:sldMk cId="4190217297" sldId="293"/>
            <ac:spMk id="4" creationId="{3EE67564-0457-E486-97D0-8109D2C97B3F}"/>
          </ac:spMkLst>
        </pc:spChg>
      </pc:sldChg>
      <pc:sldChg chg="modNotesTx">
        <pc:chgData name="Scott Kutlick" userId="e594e620-1de1-434b-9dbb-ae04fd78c64c" providerId="ADAL" clId="{71C0D1F1-FAB5-48F2-816D-AE144AB3FBCE}" dt="2024-06-17T22:16:12.742" v="1097" actId="20577"/>
        <pc:sldMkLst>
          <pc:docMk/>
          <pc:sldMk cId="118547319" sldId="303"/>
        </pc:sldMkLst>
      </pc:sldChg>
      <pc:sldChg chg="modSp mod modNotesTx">
        <pc:chgData name="Scott Kutlick" userId="e594e620-1de1-434b-9dbb-ae04fd78c64c" providerId="ADAL" clId="{71C0D1F1-FAB5-48F2-816D-AE144AB3FBCE}" dt="2024-06-17T22:12:47.215" v="542" actId="20577"/>
        <pc:sldMkLst>
          <pc:docMk/>
          <pc:sldMk cId="2084530027" sldId="304"/>
        </pc:sldMkLst>
        <pc:spChg chg="mod">
          <ac:chgData name="Scott Kutlick" userId="e594e620-1de1-434b-9dbb-ae04fd78c64c" providerId="ADAL" clId="{71C0D1F1-FAB5-48F2-816D-AE144AB3FBCE}" dt="2024-06-17T22:07:11.744" v="6" actId="20577"/>
          <ac:spMkLst>
            <pc:docMk/>
            <pc:sldMk cId="2084530027" sldId="304"/>
            <ac:spMk id="2" creationId="{79F63A39-FC01-C1B8-062B-AED84E00F52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6/17/2024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3439746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3329735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271254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893238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IMDb Rating has no effect on the Worldwide Gross.  </a:t>
            </a:r>
          </a:p>
          <a:p>
            <a:r>
              <a:rPr lang="en-US" dirty="0"/>
              <a:t>Since the P-Value is significantly low, we can reject our null hypothesis and conclude that there is some effect that the IMDb rating has on the Worldwide Gross.  </a:t>
            </a:r>
          </a:p>
          <a:p>
            <a:r>
              <a:rPr lang="en-US" dirty="0"/>
              <a:t>With this information, when looking at which studio to partner with, it is important to note that while all of the distributors in this dataset have highly rated films, Disney does slightly edge out their competitors.  </a:t>
            </a:r>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925917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Walt Disney Pictures offers a wide variety of genres within their purview, with Action leading the way.  As Andrew alluded to earlier in the presentation, a Marvel-type movie would fit right in with this studio.  </a:t>
            </a:r>
          </a:p>
          <a:p>
            <a:r>
              <a:rPr lang="en-US" dirty="0"/>
              <a:t>Furthermore, when focusing on the average worldwide gross per film, Disney comes out ahead with each film earning an average of over $500m.  </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813418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r>
              <a:rPr lang="en-US" dirty="0"/>
              <a:t>Comment on M&amp;A within the industry:  20</a:t>
            </a:r>
            <a:r>
              <a:rPr lang="en-US" baseline="30000" dirty="0"/>
              <a:t>th</a:t>
            </a:r>
            <a:r>
              <a:rPr lang="en-US" dirty="0"/>
              <a:t> Century Fox and related assets were acquired by Disney in the Summer of 2020 and include 20</a:t>
            </a:r>
            <a:r>
              <a:rPr lang="en-US" baseline="30000" dirty="0"/>
              <a:t>th</a:t>
            </a:r>
            <a:r>
              <a:rPr lang="en-US" dirty="0"/>
              <a:t> Century Studios and Searchlight Pictures.  </a:t>
            </a:r>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4126273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6/17/2024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6/17/2024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bidyutchanda/top-10-highest-grossing-films-19752018/data"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Project 1:  </a:t>
            </a:r>
            <a:br>
              <a:rPr lang="en-US" dirty="0"/>
            </a:br>
            <a:r>
              <a:rPr lang="en-US" sz="1800" dirty="0"/>
              <a:t>Andrew Middleton</a:t>
            </a:r>
            <a:br>
              <a:rPr lang="en-US" sz="1800" dirty="0"/>
            </a:br>
            <a:r>
              <a:rPr lang="en-US" sz="1800" dirty="0"/>
              <a:t>Scott Kutlick</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3A39-FC01-C1B8-062B-AED84E00F52F}"/>
              </a:ext>
            </a:extLst>
          </p:cNvPr>
          <p:cNvSpPr>
            <a:spLocks noGrp="1"/>
          </p:cNvSpPr>
          <p:nvPr>
            <p:ph type="title"/>
          </p:nvPr>
        </p:nvSpPr>
        <p:spPr/>
        <p:txBody>
          <a:bodyPr/>
          <a:lstStyle/>
          <a:p>
            <a:r>
              <a:rPr lang="en-US" dirty="0"/>
              <a:t>What MPAA Rating should we target?</a:t>
            </a:r>
            <a:br>
              <a:rPr lang="en-US" dirty="0"/>
            </a:br>
            <a:r>
              <a:rPr lang="en-US" dirty="0"/>
              <a:t>R &amp; G</a:t>
            </a:r>
          </a:p>
        </p:txBody>
      </p:sp>
      <p:pic>
        <p:nvPicPr>
          <p:cNvPr id="7" name="Content Placeholder 6" descr="A graph of a graph of a graph&#10;&#10;Description automatically generated with medium confidence">
            <a:extLst>
              <a:ext uri="{FF2B5EF4-FFF2-40B4-BE49-F238E27FC236}">
                <a16:creationId xmlns:a16="http://schemas.microsoft.com/office/drawing/2014/main" id="{B06C8E96-45EE-ACA3-077F-3F0E434F969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924003" y="1691640"/>
            <a:ext cx="8343994" cy="4407408"/>
          </a:xfrm>
        </p:spPr>
      </p:pic>
    </p:spTree>
    <p:extLst>
      <p:ext uri="{BB962C8B-B14F-4D97-AF65-F5344CB8AC3E}">
        <p14:creationId xmlns:p14="http://schemas.microsoft.com/office/powerpoint/2010/main" val="2126501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3A39-FC01-C1B8-062B-AED84E00F52F}"/>
              </a:ext>
            </a:extLst>
          </p:cNvPr>
          <p:cNvSpPr>
            <a:spLocks noGrp="1"/>
          </p:cNvSpPr>
          <p:nvPr>
            <p:ph type="title"/>
          </p:nvPr>
        </p:nvSpPr>
        <p:spPr>
          <a:xfrm>
            <a:off x="838200" y="365760"/>
            <a:ext cx="10515600" cy="1325563"/>
          </a:xfrm>
        </p:spPr>
        <p:txBody>
          <a:bodyPr anchor="ctr">
            <a:normAutofit/>
          </a:bodyPr>
          <a:lstStyle/>
          <a:p>
            <a:r>
              <a:rPr lang="en-US" dirty="0"/>
              <a:t>Which Genres have highest Worldwide Gross?</a:t>
            </a:r>
          </a:p>
        </p:txBody>
      </p:sp>
      <p:pic>
        <p:nvPicPr>
          <p:cNvPr id="8" name="Content Placeholder 7" descr="A colorful pie chart with numbers&#10;&#10;Description automatically generated">
            <a:extLst>
              <a:ext uri="{FF2B5EF4-FFF2-40B4-BE49-F238E27FC236}">
                <a16:creationId xmlns:a16="http://schemas.microsoft.com/office/drawing/2014/main" id="{8CC756A0-24AE-8D70-DE7D-8818144A695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838200" y="2196216"/>
            <a:ext cx="5133975" cy="3302180"/>
          </a:xfrm>
        </p:spPr>
      </p:pic>
      <p:pic>
        <p:nvPicPr>
          <p:cNvPr id="13" name="Content Placeholder 12" descr="A pie chart with numbers and text&#10;&#10;Description automatically generated">
            <a:extLst>
              <a:ext uri="{FF2B5EF4-FFF2-40B4-BE49-F238E27FC236}">
                <a16:creationId xmlns:a16="http://schemas.microsoft.com/office/drawing/2014/main" id="{48BC6B6E-945D-AE29-465F-86F4CE05A2C8}"/>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6219825" y="1833826"/>
            <a:ext cx="5133975" cy="4026961"/>
          </a:xfrm>
        </p:spPr>
      </p:pic>
    </p:spTree>
    <p:extLst>
      <p:ext uri="{BB962C8B-B14F-4D97-AF65-F5344CB8AC3E}">
        <p14:creationId xmlns:p14="http://schemas.microsoft.com/office/powerpoint/2010/main" val="262249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3A39-FC01-C1B8-062B-AED84E00F52F}"/>
              </a:ext>
            </a:extLst>
          </p:cNvPr>
          <p:cNvSpPr>
            <a:spLocks noGrp="1"/>
          </p:cNvSpPr>
          <p:nvPr>
            <p:ph type="title"/>
          </p:nvPr>
        </p:nvSpPr>
        <p:spPr>
          <a:xfrm>
            <a:off x="838200" y="365760"/>
            <a:ext cx="10515600" cy="1325563"/>
          </a:xfrm>
        </p:spPr>
        <p:txBody>
          <a:bodyPr anchor="ctr">
            <a:normAutofit/>
          </a:bodyPr>
          <a:lstStyle/>
          <a:p>
            <a:r>
              <a:rPr lang="en-US" dirty="0"/>
              <a:t>Which Genres have highest Worldwide Gross?</a:t>
            </a:r>
          </a:p>
        </p:txBody>
      </p:sp>
      <p:pic>
        <p:nvPicPr>
          <p:cNvPr id="9" name="Content Placeholder 8" descr="A pie chart with numbers and text&#10;&#10;Description automatically generated">
            <a:extLst>
              <a:ext uri="{FF2B5EF4-FFF2-40B4-BE49-F238E27FC236}">
                <a16:creationId xmlns:a16="http://schemas.microsoft.com/office/drawing/2014/main" id="{AD50ED04-5FD3-D680-5B12-E21654D39844}"/>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838200" y="1833826"/>
            <a:ext cx="5133975" cy="4026961"/>
          </a:xfrm>
        </p:spPr>
      </p:pic>
      <p:pic>
        <p:nvPicPr>
          <p:cNvPr id="11" name="Content Placeholder 10" descr="A pie chart with text&#10;&#10;Description automatically generated">
            <a:extLst>
              <a:ext uri="{FF2B5EF4-FFF2-40B4-BE49-F238E27FC236}">
                <a16:creationId xmlns:a16="http://schemas.microsoft.com/office/drawing/2014/main" id="{7FB22F7D-AD8D-4499-BE82-2F8A590DBA1E}"/>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6219825" y="1833826"/>
            <a:ext cx="5133975" cy="4026961"/>
          </a:xfrm>
        </p:spPr>
      </p:pic>
    </p:spTree>
    <p:extLst>
      <p:ext uri="{BB962C8B-B14F-4D97-AF65-F5344CB8AC3E}">
        <p14:creationId xmlns:p14="http://schemas.microsoft.com/office/powerpoint/2010/main" val="398791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3A39-FC01-C1B8-062B-AED84E00F52F}"/>
              </a:ext>
            </a:extLst>
          </p:cNvPr>
          <p:cNvSpPr>
            <a:spLocks noGrp="1"/>
          </p:cNvSpPr>
          <p:nvPr>
            <p:ph type="title"/>
          </p:nvPr>
        </p:nvSpPr>
        <p:spPr>
          <a:xfrm>
            <a:off x="838200" y="365760"/>
            <a:ext cx="10515600" cy="1325563"/>
          </a:xfrm>
        </p:spPr>
        <p:txBody>
          <a:bodyPr anchor="ctr">
            <a:normAutofit/>
          </a:bodyPr>
          <a:lstStyle/>
          <a:p>
            <a:r>
              <a:rPr lang="en-US" dirty="0"/>
              <a:t>Does the Length of the movie Matter?</a:t>
            </a:r>
          </a:p>
        </p:txBody>
      </p:sp>
      <p:pic>
        <p:nvPicPr>
          <p:cNvPr id="16" name="Content Placeholder 15" descr="A graph with blue lines and a red line&#10;&#10;Description automatically generated">
            <a:extLst>
              <a:ext uri="{FF2B5EF4-FFF2-40B4-BE49-F238E27FC236}">
                <a16:creationId xmlns:a16="http://schemas.microsoft.com/office/drawing/2014/main" id="{8BB282C6-8F18-F696-733D-C89960914A02}"/>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838200" y="2231824"/>
            <a:ext cx="5133975" cy="3230965"/>
          </a:xfrm>
        </p:spPr>
      </p:pic>
      <p:pic>
        <p:nvPicPr>
          <p:cNvPr id="20" name="Content Placeholder 19" descr="A graph with blue dots&#10;&#10;Description automatically generated">
            <a:extLst>
              <a:ext uri="{FF2B5EF4-FFF2-40B4-BE49-F238E27FC236}">
                <a16:creationId xmlns:a16="http://schemas.microsoft.com/office/drawing/2014/main" id="{034E628A-2675-AF86-C5EF-71B6384EF1F3}"/>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6219825" y="2193632"/>
            <a:ext cx="5133975" cy="3307348"/>
          </a:xfrm>
        </p:spPr>
      </p:pic>
    </p:spTree>
    <p:extLst>
      <p:ext uri="{BB962C8B-B14F-4D97-AF65-F5344CB8AC3E}">
        <p14:creationId xmlns:p14="http://schemas.microsoft.com/office/powerpoint/2010/main" val="929244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3A39-FC01-C1B8-062B-AED84E00F52F}"/>
              </a:ext>
            </a:extLst>
          </p:cNvPr>
          <p:cNvSpPr>
            <a:spLocks noGrp="1"/>
          </p:cNvSpPr>
          <p:nvPr>
            <p:ph type="title"/>
          </p:nvPr>
        </p:nvSpPr>
        <p:spPr>
          <a:xfrm>
            <a:off x="838200" y="365760"/>
            <a:ext cx="10515600" cy="1325563"/>
          </a:xfrm>
        </p:spPr>
        <p:txBody>
          <a:bodyPr anchor="ctr">
            <a:normAutofit/>
          </a:bodyPr>
          <a:lstStyle/>
          <a:p>
            <a:r>
              <a:rPr lang="en-US" dirty="0"/>
              <a:t>Does the </a:t>
            </a:r>
            <a:r>
              <a:rPr lang="en-US" dirty="0" err="1"/>
              <a:t>imdb</a:t>
            </a:r>
            <a:r>
              <a:rPr lang="en-US" dirty="0"/>
              <a:t> rating of the movie Matter?</a:t>
            </a:r>
          </a:p>
        </p:txBody>
      </p:sp>
      <p:pic>
        <p:nvPicPr>
          <p:cNvPr id="10" name="Content Placeholder 9" descr="A bar graph with different colored rectangles&#10;&#10;Description automatically generated">
            <a:extLst>
              <a:ext uri="{FF2B5EF4-FFF2-40B4-BE49-F238E27FC236}">
                <a16:creationId xmlns:a16="http://schemas.microsoft.com/office/drawing/2014/main" id="{3E413E2A-4624-CED2-45E2-CF0152078F39}"/>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6219825" y="2628899"/>
            <a:ext cx="5133975" cy="2436815"/>
          </a:xfrm>
        </p:spPr>
      </p:pic>
      <p:graphicFrame>
        <p:nvGraphicFramePr>
          <p:cNvPr id="13" name="Content Placeholder 12">
            <a:extLst>
              <a:ext uri="{FF2B5EF4-FFF2-40B4-BE49-F238E27FC236}">
                <a16:creationId xmlns:a16="http://schemas.microsoft.com/office/drawing/2014/main" id="{6C329B64-593F-D259-BD48-89ABE43F878A}"/>
              </a:ext>
            </a:extLst>
          </p:cNvPr>
          <p:cNvGraphicFramePr>
            <a:graphicFrameLocks noGrp="1"/>
          </p:cNvGraphicFramePr>
          <p:nvPr>
            <p:ph sz="quarter" idx="15"/>
            <p:extLst>
              <p:ext uri="{D42A27DB-BD31-4B8C-83A1-F6EECF244321}">
                <p14:modId xmlns:p14="http://schemas.microsoft.com/office/powerpoint/2010/main" val="3776923410"/>
              </p:ext>
            </p:extLst>
          </p:nvPr>
        </p:nvGraphicFramePr>
        <p:xfrm>
          <a:off x="838204" y="3105626"/>
          <a:ext cx="5133972" cy="1483360"/>
        </p:xfrm>
        <a:graphic>
          <a:graphicData uri="http://schemas.openxmlformats.org/drawingml/2006/table">
            <a:tbl>
              <a:tblPr firstRow="1" bandRow="1">
                <a:tableStyleId>{7E9639D4-E3E2-4D34-9284-5A2195B3D0D7}</a:tableStyleId>
              </a:tblPr>
              <a:tblGrid>
                <a:gridCol w="1711324">
                  <a:extLst>
                    <a:ext uri="{9D8B030D-6E8A-4147-A177-3AD203B41FA5}">
                      <a16:colId xmlns:a16="http://schemas.microsoft.com/office/drawing/2014/main" val="773824974"/>
                    </a:ext>
                  </a:extLst>
                </a:gridCol>
                <a:gridCol w="1711324">
                  <a:extLst>
                    <a:ext uri="{9D8B030D-6E8A-4147-A177-3AD203B41FA5}">
                      <a16:colId xmlns:a16="http://schemas.microsoft.com/office/drawing/2014/main" val="934920936"/>
                    </a:ext>
                  </a:extLst>
                </a:gridCol>
                <a:gridCol w="1711324">
                  <a:extLst>
                    <a:ext uri="{9D8B030D-6E8A-4147-A177-3AD203B41FA5}">
                      <a16:colId xmlns:a16="http://schemas.microsoft.com/office/drawing/2014/main" val="4024081627"/>
                    </a:ext>
                  </a:extLst>
                </a:gridCol>
              </a:tblGrid>
              <a:tr h="370840">
                <a:tc>
                  <a:txBody>
                    <a:bodyPr/>
                    <a:lstStyle/>
                    <a:p>
                      <a:r>
                        <a:rPr lang="en-US" b="0" dirty="0"/>
                        <a:t>Test</a:t>
                      </a:r>
                    </a:p>
                  </a:txBody>
                  <a:tcPr/>
                </a:tc>
                <a:tc>
                  <a:txBody>
                    <a:bodyPr/>
                    <a:lstStyle/>
                    <a:p>
                      <a:pPr algn="ctr"/>
                      <a:r>
                        <a:rPr lang="en-US" b="0" dirty="0"/>
                        <a:t>Correlation</a:t>
                      </a:r>
                    </a:p>
                  </a:txBody>
                  <a:tcPr/>
                </a:tc>
                <a:tc>
                  <a:txBody>
                    <a:bodyPr/>
                    <a:lstStyle/>
                    <a:p>
                      <a:pPr algn="ctr"/>
                      <a:r>
                        <a:rPr lang="en-US" b="0" dirty="0"/>
                        <a:t>P-Value</a:t>
                      </a:r>
                    </a:p>
                  </a:txBody>
                  <a:tcPr/>
                </a:tc>
                <a:extLst>
                  <a:ext uri="{0D108BD9-81ED-4DB2-BD59-A6C34878D82A}">
                    <a16:rowId xmlns:a16="http://schemas.microsoft.com/office/drawing/2014/main" val="3506544819"/>
                  </a:ext>
                </a:extLst>
              </a:tr>
              <a:tr h="370840">
                <a:tc>
                  <a:txBody>
                    <a:bodyPr/>
                    <a:lstStyle/>
                    <a:p>
                      <a:r>
                        <a:rPr lang="en-US" dirty="0"/>
                        <a:t>Pearson’s R</a:t>
                      </a:r>
                    </a:p>
                  </a:txBody>
                  <a:tcPr/>
                </a:tc>
                <a:tc>
                  <a:txBody>
                    <a:bodyPr/>
                    <a:lstStyle/>
                    <a:p>
                      <a:pPr algn="ctr"/>
                      <a:r>
                        <a:rPr lang="en-US" dirty="0"/>
                        <a:t>0.2882</a:t>
                      </a:r>
                    </a:p>
                  </a:txBody>
                  <a:tcPr/>
                </a:tc>
                <a:tc>
                  <a:txBody>
                    <a:bodyPr/>
                    <a:lstStyle/>
                    <a:p>
                      <a:pPr algn="ctr"/>
                      <a:r>
                        <a:rPr lang="en-US" dirty="0"/>
                        <a:t>2.0202 x 10</a:t>
                      </a:r>
                      <a:r>
                        <a:rPr lang="en-US" baseline="30000" dirty="0"/>
                        <a:t>-7</a:t>
                      </a:r>
                    </a:p>
                  </a:txBody>
                  <a:tcPr/>
                </a:tc>
                <a:extLst>
                  <a:ext uri="{0D108BD9-81ED-4DB2-BD59-A6C34878D82A}">
                    <a16:rowId xmlns:a16="http://schemas.microsoft.com/office/drawing/2014/main" val="3254360028"/>
                  </a:ext>
                </a:extLst>
              </a:tr>
              <a:tr h="370840">
                <a:tc>
                  <a:txBody>
                    <a:bodyPr/>
                    <a:lstStyle/>
                    <a:p>
                      <a:r>
                        <a:rPr lang="en-US" dirty="0"/>
                        <a:t>Spearman’s Rho</a:t>
                      </a:r>
                    </a:p>
                  </a:txBody>
                  <a:tcPr/>
                </a:tc>
                <a:tc>
                  <a:txBody>
                    <a:bodyPr/>
                    <a:lstStyle/>
                    <a:p>
                      <a:pPr algn="ctr"/>
                      <a:r>
                        <a:rPr lang="en-US" dirty="0"/>
                        <a:t>0.2682</a:t>
                      </a:r>
                    </a:p>
                  </a:txBody>
                  <a:tcPr/>
                </a:tc>
                <a:tc>
                  <a:txBody>
                    <a:bodyPr/>
                    <a:lstStyle/>
                    <a:p>
                      <a:pPr algn="ctr"/>
                      <a:r>
                        <a:rPr lang="en-US" dirty="0"/>
                        <a:t>1.4143 x 10</a:t>
                      </a:r>
                      <a:r>
                        <a:rPr lang="en-US" baseline="30000" dirty="0"/>
                        <a:t>-6</a:t>
                      </a:r>
                      <a:endParaRPr lang="en-US" dirty="0"/>
                    </a:p>
                  </a:txBody>
                  <a:tcPr/>
                </a:tc>
                <a:extLst>
                  <a:ext uri="{0D108BD9-81ED-4DB2-BD59-A6C34878D82A}">
                    <a16:rowId xmlns:a16="http://schemas.microsoft.com/office/drawing/2014/main" val="4184733507"/>
                  </a:ext>
                </a:extLst>
              </a:tr>
              <a:tr h="370840">
                <a:tc>
                  <a:txBody>
                    <a:bodyPr/>
                    <a:lstStyle/>
                    <a:p>
                      <a:r>
                        <a:rPr lang="en-US" dirty="0"/>
                        <a:t>Kendall’s Tau</a:t>
                      </a:r>
                    </a:p>
                  </a:txBody>
                  <a:tcPr/>
                </a:tc>
                <a:tc>
                  <a:txBody>
                    <a:bodyPr/>
                    <a:lstStyle/>
                    <a:p>
                      <a:pPr algn="ctr"/>
                      <a:r>
                        <a:rPr lang="en-US" dirty="0"/>
                        <a:t>0.1864</a:t>
                      </a:r>
                    </a:p>
                  </a:txBody>
                  <a:tcPr/>
                </a:tc>
                <a:tc>
                  <a:txBody>
                    <a:bodyPr/>
                    <a:lstStyle/>
                    <a:p>
                      <a:pPr algn="ctr"/>
                      <a:r>
                        <a:rPr lang="en-US" dirty="0"/>
                        <a:t>1.2721 x 10</a:t>
                      </a:r>
                      <a:r>
                        <a:rPr lang="en-US" baseline="30000" dirty="0"/>
                        <a:t>-6</a:t>
                      </a:r>
                      <a:endParaRPr lang="en-US" dirty="0"/>
                    </a:p>
                  </a:txBody>
                  <a:tcPr/>
                </a:tc>
                <a:extLst>
                  <a:ext uri="{0D108BD9-81ED-4DB2-BD59-A6C34878D82A}">
                    <a16:rowId xmlns:a16="http://schemas.microsoft.com/office/drawing/2014/main" val="2182765719"/>
                  </a:ext>
                </a:extLst>
              </a:tr>
            </a:tbl>
          </a:graphicData>
        </a:graphic>
      </p:graphicFrame>
    </p:spTree>
    <p:extLst>
      <p:ext uri="{BB962C8B-B14F-4D97-AF65-F5344CB8AC3E}">
        <p14:creationId xmlns:p14="http://schemas.microsoft.com/office/powerpoint/2010/main" val="2084530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3A39-FC01-C1B8-062B-AED84E00F52F}"/>
              </a:ext>
            </a:extLst>
          </p:cNvPr>
          <p:cNvSpPr>
            <a:spLocks noGrp="1"/>
          </p:cNvSpPr>
          <p:nvPr>
            <p:ph type="title"/>
          </p:nvPr>
        </p:nvSpPr>
        <p:spPr>
          <a:xfrm>
            <a:off x="838200" y="365760"/>
            <a:ext cx="10515600" cy="1325563"/>
          </a:xfrm>
        </p:spPr>
        <p:txBody>
          <a:bodyPr anchor="ctr">
            <a:normAutofit/>
          </a:bodyPr>
          <a:lstStyle/>
          <a:p>
            <a:r>
              <a:rPr lang="en-US" dirty="0"/>
              <a:t>Which Studio should distribute the film?</a:t>
            </a:r>
          </a:p>
        </p:txBody>
      </p:sp>
      <p:pic>
        <p:nvPicPr>
          <p:cNvPr id="6" name="Content Placeholder 5" descr="A graph of different colored bars&#10;&#10;Description automatically generated">
            <a:extLst>
              <a:ext uri="{FF2B5EF4-FFF2-40B4-BE49-F238E27FC236}">
                <a16:creationId xmlns:a16="http://schemas.microsoft.com/office/drawing/2014/main" id="{4BBA67E5-5EA2-7F70-CCB6-1B44F2997876}"/>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6219825" y="2542909"/>
            <a:ext cx="5133975" cy="2608795"/>
          </a:xfrm>
        </p:spPr>
      </p:pic>
      <p:pic>
        <p:nvPicPr>
          <p:cNvPr id="11" name="Content Placeholder 10" descr="A pie chart with different colored circles&#10;&#10;Description automatically generated">
            <a:extLst>
              <a:ext uri="{FF2B5EF4-FFF2-40B4-BE49-F238E27FC236}">
                <a16:creationId xmlns:a16="http://schemas.microsoft.com/office/drawing/2014/main" id="{022C3CED-2938-628F-B00C-EC916CD9559D}"/>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838200" y="1850760"/>
            <a:ext cx="5133975" cy="3993092"/>
          </a:xfrm>
        </p:spPr>
      </p:pic>
    </p:spTree>
    <p:extLst>
      <p:ext uri="{BB962C8B-B14F-4D97-AF65-F5344CB8AC3E}">
        <p14:creationId xmlns:p14="http://schemas.microsoft.com/office/powerpoint/2010/main" val="118547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Which studios tend to earn the most money?</a:t>
            </a:r>
          </a:p>
        </p:txBody>
      </p:sp>
      <p:graphicFrame>
        <p:nvGraphicFramePr>
          <p:cNvPr id="12" name="Table Placeholder 3">
            <a:extLst>
              <a:ext uri="{FF2B5EF4-FFF2-40B4-BE49-F238E27FC236}">
                <a16:creationId xmlns:a16="http://schemas.microsoft.com/office/drawing/2014/main" id="{CB65501E-A327-D358-9D08-A3694677266E}"/>
              </a:ext>
            </a:extLst>
          </p:cNvPr>
          <p:cNvGraphicFramePr>
            <a:graphicFrameLocks noGrp="1"/>
          </p:cNvGraphicFramePr>
          <p:nvPr>
            <p:ph type="tbl" sz="quarter" idx="13"/>
            <p:extLst>
              <p:ext uri="{D42A27DB-BD31-4B8C-83A1-F6EECF244321}">
                <p14:modId xmlns:p14="http://schemas.microsoft.com/office/powerpoint/2010/main" val="3185356063"/>
              </p:ext>
            </p:extLst>
          </p:nvPr>
        </p:nvGraphicFramePr>
        <p:xfrm>
          <a:off x="612775" y="2108200"/>
          <a:ext cx="10972800" cy="3920196"/>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382218087"/>
                    </a:ext>
                  </a:extLst>
                </a:gridCol>
                <a:gridCol w="2743200">
                  <a:extLst>
                    <a:ext uri="{9D8B030D-6E8A-4147-A177-3AD203B41FA5}">
                      <a16:colId xmlns:a16="http://schemas.microsoft.com/office/drawing/2014/main" val="3953468724"/>
                    </a:ext>
                  </a:extLst>
                </a:gridCol>
                <a:gridCol w="2743200">
                  <a:extLst>
                    <a:ext uri="{9D8B030D-6E8A-4147-A177-3AD203B41FA5}">
                      <a16:colId xmlns:a16="http://schemas.microsoft.com/office/drawing/2014/main" val="4277526474"/>
                    </a:ext>
                  </a:extLst>
                </a:gridCol>
                <a:gridCol w="2743200">
                  <a:extLst>
                    <a:ext uri="{9D8B030D-6E8A-4147-A177-3AD203B41FA5}">
                      <a16:colId xmlns:a16="http://schemas.microsoft.com/office/drawing/2014/main" val="2438884888"/>
                    </a:ext>
                  </a:extLst>
                </a:gridCol>
              </a:tblGrid>
              <a:tr h="653366">
                <a:tc>
                  <a:txBody>
                    <a:bodyPr/>
                    <a:lstStyle/>
                    <a:p>
                      <a:pPr algn="ctr"/>
                      <a:r>
                        <a:rPr lang="en-US" b="0" i="0" dirty="0">
                          <a:latin typeface="+mn-lt"/>
                          <a:cs typeface="Calibri" panose="020F0502020204030204" pitchFamily="34" charset="0"/>
                        </a:rPr>
                        <a:t>STUDIO</a:t>
                      </a:r>
                    </a:p>
                  </a:txBody>
                  <a:tcPr anchor="ctr"/>
                </a:tc>
                <a:tc>
                  <a:txBody>
                    <a:bodyPr/>
                    <a:lstStyle/>
                    <a:p>
                      <a:pPr algn="ctr"/>
                      <a:r>
                        <a:rPr lang="en-US" b="0" i="0" dirty="0">
                          <a:latin typeface="+mn-lt"/>
                          <a:cs typeface="Calibri" panose="020F0502020204030204" pitchFamily="34" charset="0"/>
                        </a:rPr>
                        <a:t>MEAN</a:t>
                      </a:r>
                    </a:p>
                  </a:txBody>
                  <a:tcPr anchor="ctr"/>
                </a:tc>
                <a:tc>
                  <a:txBody>
                    <a:bodyPr/>
                    <a:lstStyle/>
                    <a:p>
                      <a:pPr algn="ctr"/>
                      <a:r>
                        <a:rPr lang="en-US" b="0" i="0" dirty="0">
                          <a:latin typeface="+mn-lt"/>
                          <a:cs typeface="Calibri" panose="020F0502020204030204" pitchFamily="34" charset="0"/>
                        </a:rPr>
                        <a:t>MIN</a:t>
                      </a:r>
                    </a:p>
                  </a:txBody>
                  <a:tcPr anchor="ctr"/>
                </a:tc>
                <a:tc>
                  <a:txBody>
                    <a:bodyPr/>
                    <a:lstStyle/>
                    <a:p>
                      <a:pPr algn="ctr"/>
                      <a:r>
                        <a:rPr lang="en-US" b="0" i="0" dirty="0">
                          <a:latin typeface="+mn-lt"/>
                          <a:cs typeface="Calibri" panose="020F0502020204030204" pitchFamily="34" charset="0"/>
                        </a:rPr>
                        <a:t>MAX</a:t>
                      </a:r>
                    </a:p>
                  </a:txBody>
                  <a:tcPr anchor="ctr"/>
                </a:tc>
                <a:extLst>
                  <a:ext uri="{0D108BD9-81ED-4DB2-BD59-A6C34878D82A}">
                    <a16:rowId xmlns:a16="http://schemas.microsoft.com/office/drawing/2014/main" val="2857107962"/>
                  </a:ext>
                </a:extLst>
              </a:tr>
              <a:tr h="653366">
                <a:tc>
                  <a:txBody>
                    <a:bodyPr/>
                    <a:lstStyle/>
                    <a:p>
                      <a:pPr algn="ctr"/>
                      <a:r>
                        <a:rPr lang="en-US" b="0" i="0" dirty="0">
                          <a:latin typeface="+mn-lt"/>
                          <a:cs typeface="Calibri" panose="020F0502020204030204" pitchFamily="34" charset="0"/>
                        </a:rPr>
                        <a:t>20</a:t>
                      </a:r>
                      <a:r>
                        <a:rPr lang="en-US" b="0" i="0" baseline="30000" dirty="0">
                          <a:latin typeface="+mn-lt"/>
                          <a:cs typeface="Calibri" panose="020F0502020204030204" pitchFamily="34" charset="0"/>
                        </a:rPr>
                        <a:t>th</a:t>
                      </a:r>
                      <a:r>
                        <a:rPr lang="en-US" b="0" i="0" dirty="0">
                          <a:latin typeface="+mn-lt"/>
                          <a:cs typeface="Calibri" panose="020F0502020204030204" pitchFamily="34" charset="0"/>
                        </a:rPr>
                        <a:t> Century Fox</a:t>
                      </a:r>
                    </a:p>
                  </a:txBody>
                  <a:tcPr anchor="ctr"/>
                </a:tc>
                <a:tc>
                  <a:txBody>
                    <a:bodyPr/>
                    <a:lstStyle/>
                    <a:p>
                      <a:pPr algn="ctr"/>
                      <a:r>
                        <a:rPr lang="en-US" b="0" i="0" dirty="0">
                          <a:latin typeface="+mn-lt"/>
                          <a:cs typeface="Calibri" panose="020F0502020204030204" pitchFamily="34" charset="0"/>
                        </a:rPr>
                        <a:t>$422m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latin typeface="+mn-lt"/>
                          <a:cs typeface="Calibri" panose="020F0502020204030204" pitchFamily="34" charset="0"/>
                        </a:rPr>
                        <a:t>$51m</a:t>
                      </a:r>
                    </a:p>
                  </a:txBody>
                  <a:tcPr anchor="ctr"/>
                </a:tc>
                <a:tc>
                  <a:txBody>
                    <a:bodyPr/>
                    <a:lstStyle/>
                    <a:p>
                      <a:pPr algn="ctr"/>
                      <a:r>
                        <a:rPr lang="en-US" b="0" i="0" dirty="0">
                          <a:latin typeface="+mn-lt"/>
                          <a:cs typeface="Calibri" panose="020F0502020204030204" pitchFamily="34" charset="0"/>
                        </a:rPr>
                        <a:t>$2,749m</a:t>
                      </a:r>
                    </a:p>
                  </a:txBody>
                  <a:tcPr anchor="ctr"/>
                </a:tc>
                <a:extLst>
                  <a:ext uri="{0D108BD9-81ED-4DB2-BD59-A6C34878D82A}">
                    <a16:rowId xmlns:a16="http://schemas.microsoft.com/office/drawing/2014/main" val="1671386868"/>
                  </a:ext>
                </a:extLst>
              </a:tr>
              <a:tr h="653366">
                <a:tc>
                  <a:txBody>
                    <a:bodyPr/>
                    <a:lstStyle/>
                    <a:p>
                      <a:pPr algn="ctr"/>
                      <a:r>
                        <a:rPr lang="en-US" b="0" i="0" dirty="0">
                          <a:latin typeface="+mn-lt"/>
                          <a:cs typeface="Calibri" panose="020F0502020204030204" pitchFamily="34" charset="0"/>
                        </a:rPr>
                        <a:t>Paramount Pictures</a:t>
                      </a:r>
                    </a:p>
                  </a:txBody>
                  <a:tcPr anchor="ctr"/>
                </a:tc>
                <a:tc>
                  <a:txBody>
                    <a:bodyPr/>
                    <a:lstStyle/>
                    <a:p>
                      <a:pPr algn="ctr"/>
                      <a:r>
                        <a:rPr lang="en-US" b="0" i="0" dirty="0">
                          <a:latin typeface="+mn-lt"/>
                          <a:cs typeface="Calibri" panose="020F0502020204030204" pitchFamily="34" charset="0"/>
                        </a:rPr>
                        <a:t>$359m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latin typeface="+mn-lt"/>
                          <a:cs typeface="Calibri" panose="020F0502020204030204" pitchFamily="34" charset="0"/>
                        </a:rPr>
                        <a:t>$53m</a:t>
                      </a:r>
                    </a:p>
                  </a:txBody>
                  <a:tcPr anchor="ctr"/>
                </a:tc>
                <a:tc>
                  <a:txBody>
                    <a:bodyPr/>
                    <a:lstStyle/>
                    <a:p>
                      <a:pPr algn="ctr"/>
                      <a:r>
                        <a:rPr lang="en-US" b="0" i="0" dirty="0">
                          <a:latin typeface="+mn-lt"/>
                          <a:cs typeface="Calibri" panose="020F0502020204030204" pitchFamily="34" charset="0"/>
                        </a:rPr>
                        <a:t>$1,843m</a:t>
                      </a:r>
                    </a:p>
                  </a:txBody>
                  <a:tcPr anchor="ctr"/>
                </a:tc>
                <a:extLst>
                  <a:ext uri="{0D108BD9-81ED-4DB2-BD59-A6C34878D82A}">
                    <a16:rowId xmlns:a16="http://schemas.microsoft.com/office/drawing/2014/main" val="380626418"/>
                  </a:ext>
                </a:extLst>
              </a:tr>
              <a:tr h="653366">
                <a:tc>
                  <a:txBody>
                    <a:bodyPr/>
                    <a:lstStyle/>
                    <a:p>
                      <a:pPr algn="ctr"/>
                      <a:r>
                        <a:rPr lang="en-US" b="0" i="0" dirty="0">
                          <a:latin typeface="+mn-lt"/>
                          <a:cs typeface="Calibri" panose="020F0502020204030204" pitchFamily="34" charset="0"/>
                        </a:rPr>
                        <a:t>Universal Pictures</a:t>
                      </a:r>
                    </a:p>
                  </a:txBody>
                  <a:tcPr anchor="ctr"/>
                </a:tc>
                <a:tc>
                  <a:txBody>
                    <a:bodyPr/>
                    <a:lstStyle/>
                    <a:p>
                      <a:pPr algn="ctr"/>
                      <a:r>
                        <a:rPr lang="en-US" b="0" i="0" dirty="0">
                          <a:latin typeface="+mn-lt"/>
                          <a:cs typeface="Calibri" panose="020F0502020204030204" pitchFamily="34" charset="0"/>
                        </a:rPr>
                        <a:t>$308m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latin typeface="+mn-lt"/>
                          <a:cs typeface="Calibri" panose="020F0502020204030204" pitchFamily="34" charset="0"/>
                        </a:rPr>
                        <a:t>$35m</a:t>
                      </a:r>
                    </a:p>
                  </a:txBody>
                  <a:tcPr anchor="ctr"/>
                </a:tc>
                <a:tc>
                  <a:txBody>
                    <a:bodyPr/>
                    <a:lstStyle/>
                    <a:p>
                      <a:pPr algn="ctr"/>
                      <a:r>
                        <a:rPr lang="en-US" b="0" i="0" dirty="0">
                          <a:latin typeface="+mn-lt"/>
                          <a:cs typeface="Calibri" panose="020F0502020204030204" pitchFamily="34" charset="0"/>
                        </a:rPr>
                        <a:t>$971m</a:t>
                      </a:r>
                    </a:p>
                  </a:txBody>
                  <a:tcPr anchor="ctr"/>
                </a:tc>
                <a:extLst>
                  <a:ext uri="{0D108BD9-81ED-4DB2-BD59-A6C34878D82A}">
                    <a16:rowId xmlns:a16="http://schemas.microsoft.com/office/drawing/2014/main" val="2132482967"/>
                  </a:ext>
                </a:extLst>
              </a:tr>
              <a:tr h="653366">
                <a:tc>
                  <a:txBody>
                    <a:bodyPr/>
                    <a:lstStyle/>
                    <a:p>
                      <a:pPr algn="ctr"/>
                      <a:r>
                        <a:rPr lang="en-US" b="0" i="0" dirty="0">
                          <a:solidFill>
                            <a:schemeClr val="tx1"/>
                          </a:solidFill>
                          <a:latin typeface="+mn-lt"/>
                          <a:cs typeface="Calibri" panose="020F0502020204030204" pitchFamily="34" charset="0"/>
                        </a:rPr>
                        <a:t>Walt Disney Studios</a:t>
                      </a:r>
                    </a:p>
                  </a:txBody>
                  <a:tcPr anchor="ctr">
                    <a:solidFill>
                      <a:schemeClr val="accent4">
                        <a:lumMod val="40000"/>
                        <a:lumOff val="60000"/>
                      </a:schemeClr>
                    </a:solidFill>
                  </a:tcPr>
                </a:tc>
                <a:tc>
                  <a:txBody>
                    <a:bodyPr/>
                    <a:lstStyle/>
                    <a:p>
                      <a:pPr algn="ctr"/>
                      <a:r>
                        <a:rPr lang="en-US" b="0" i="0" dirty="0">
                          <a:solidFill>
                            <a:schemeClr val="tx1"/>
                          </a:solidFill>
                          <a:latin typeface="+mn-lt"/>
                          <a:cs typeface="Calibri" panose="020F0502020204030204" pitchFamily="34" charset="0"/>
                        </a:rPr>
                        <a:t>$512m</a:t>
                      </a:r>
                    </a:p>
                  </a:txBody>
                  <a:tcPr anchor="ct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latin typeface="+mn-lt"/>
                          <a:cs typeface="Calibri" panose="020F0502020204030204" pitchFamily="34" charset="0"/>
                        </a:rPr>
                        <a:t>$37m</a:t>
                      </a:r>
                    </a:p>
                  </a:txBody>
                  <a:tcPr anchor="ctr">
                    <a:solidFill>
                      <a:schemeClr val="accent4">
                        <a:lumMod val="40000"/>
                        <a:lumOff val="60000"/>
                      </a:schemeClr>
                    </a:solidFill>
                  </a:tcPr>
                </a:tc>
                <a:tc>
                  <a:txBody>
                    <a:bodyPr/>
                    <a:lstStyle/>
                    <a:p>
                      <a:pPr algn="ctr"/>
                      <a:r>
                        <a:rPr lang="en-US" b="0" i="0" dirty="0">
                          <a:solidFill>
                            <a:schemeClr val="tx1"/>
                          </a:solidFill>
                          <a:latin typeface="+mn-lt"/>
                          <a:cs typeface="Calibri" panose="020F0502020204030204" pitchFamily="34" charset="0"/>
                        </a:rPr>
                        <a:t>$1,519m</a:t>
                      </a:r>
                    </a:p>
                  </a:txBody>
                  <a:tcPr anchor="ctr">
                    <a:solidFill>
                      <a:schemeClr val="accent4">
                        <a:lumMod val="40000"/>
                        <a:lumOff val="60000"/>
                      </a:schemeClr>
                    </a:solidFill>
                  </a:tcPr>
                </a:tc>
                <a:extLst>
                  <a:ext uri="{0D108BD9-81ED-4DB2-BD59-A6C34878D82A}">
                    <a16:rowId xmlns:a16="http://schemas.microsoft.com/office/drawing/2014/main" val="3936251906"/>
                  </a:ext>
                </a:extLst>
              </a:tr>
              <a:tr h="653366">
                <a:tc>
                  <a:txBody>
                    <a:bodyPr/>
                    <a:lstStyle/>
                    <a:p>
                      <a:pPr algn="ctr"/>
                      <a:r>
                        <a:rPr lang="en-US" b="0" i="0" dirty="0">
                          <a:latin typeface="+mn-lt"/>
                          <a:cs typeface="Calibri" panose="020F0502020204030204" pitchFamily="34" charset="0"/>
                        </a:rPr>
                        <a:t>Warner Bros</a:t>
                      </a:r>
                    </a:p>
                  </a:txBody>
                  <a:tcPr anchor="ctr"/>
                </a:tc>
                <a:tc>
                  <a:txBody>
                    <a:bodyPr/>
                    <a:lstStyle/>
                    <a:p>
                      <a:pPr algn="ctr"/>
                      <a:r>
                        <a:rPr lang="en-US" b="0" i="0" dirty="0">
                          <a:latin typeface="+mn-lt"/>
                          <a:cs typeface="Calibri" panose="020F0502020204030204" pitchFamily="34" charset="0"/>
                        </a:rPr>
                        <a:t>$414m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latin typeface="+mn-lt"/>
                          <a:cs typeface="Calibri" panose="020F0502020204030204" pitchFamily="34" charset="0"/>
                        </a:rPr>
                        <a:t>$46m</a:t>
                      </a:r>
                    </a:p>
                  </a:txBody>
                  <a:tcPr anchor="ctr"/>
                </a:tc>
                <a:tc>
                  <a:txBody>
                    <a:bodyPr/>
                    <a:lstStyle/>
                    <a:p>
                      <a:pPr algn="ctr"/>
                      <a:r>
                        <a:rPr lang="en-US" b="0" i="0" dirty="0">
                          <a:latin typeface="+mn-lt"/>
                          <a:cs typeface="Calibri" panose="020F0502020204030204" pitchFamily="34" charset="0"/>
                        </a:rPr>
                        <a:t>$1,342m</a:t>
                      </a:r>
                    </a:p>
                  </a:txBody>
                  <a:tcPr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4233691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Decision</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Major Motion Picture Investment</a:t>
            </a:r>
          </a:p>
        </p:txBody>
      </p:sp>
    </p:spTree>
    <p:extLst>
      <p:ext uri="{BB962C8B-B14F-4D97-AF65-F5344CB8AC3E}">
        <p14:creationId xmlns:p14="http://schemas.microsoft.com/office/powerpoint/2010/main" val="3836473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noFill/>
        </p:spPr>
        <p:txBody>
          <a:bodyPr anchor="ctr">
            <a:noAutofit/>
          </a:bodyPr>
          <a:lstStyle/>
          <a:p>
            <a:r>
              <a:rPr lang="en-US" dirty="0"/>
              <a:t>Our film characteristics</a:t>
            </a:r>
          </a:p>
        </p:txBody>
      </p:sp>
      <p:graphicFrame>
        <p:nvGraphicFramePr>
          <p:cNvPr id="13" name="Content Placeholder 12">
            <a:extLst>
              <a:ext uri="{FF2B5EF4-FFF2-40B4-BE49-F238E27FC236}">
                <a16:creationId xmlns:a16="http://schemas.microsoft.com/office/drawing/2014/main" id="{8FCF9BF7-233A-9FA7-706C-649BAFF584A1}"/>
              </a:ext>
            </a:extLst>
          </p:cNvPr>
          <p:cNvGraphicFramePr>
            <a:graphicFrameLocks noGrp="1"/>
          </p:cNvGraphicFramePr>
          <p:nvPr>
            <p:ph idx="1"/>
            <p:extLst>
              <p:ext uri="{D42A27DB-BD31-4B8C-83A1-F6EECF244321}">
                <p14:modId xmlns:p14="http://schemas.microsoft.com/office/powerpoint/2010/main" val="1601486836"/>
              </p:ext>
            </p:extLst>
          </p:nvPr>
        </p:nvGraphicFramePr>
        <p:xfrm>
          <a:off x="5241925" y="2286000"/>
          <a:ext cx="5192032" cy="1854200"/>
        </p:xfrm>
        <a:graphic>
          <a:graphicData uri="http://schemas.openxmlformats.org/drawingml/2006/table">
            <a:tbl>
              <a:tblPr firstRow="1" bandRow="1">
                <a:tableStyleId>{7E9639D4-E3E2-4D34-9284-5A2195B3D0D7}</a:tableStyleId>
              </a:tblPr>
              <a:tblGrid>
                <a:gridCol w="2598325">
                  <a:extLst>
                    <a:ext uri="{9D8B030D-6E8A-4147-A177-3AD203B41FA5}">
                      <a16:colId xmlns:a16="http://schemas.microsoft.com/office/drawing/2014/main" val="2517166529"/>
                    </a:ext>
                  </a:extLst>
                </a:gridCol>
                <a:gridCol w="2593707">
                  <a:extLst>
                    <a:ext uri="{9D8B030D-6E8A-4147-A177-3AD203B41FA5}">
                      <a16:colId xmlns:a16="http://schemas.microsoft.com/office/drawing/2014/main" val="379895622"/>
                    </a:ext>
                  </a:extLst>
                </a:gridCol>
              </a:tblGrid>
              <a:tr h="370840">
                <a:tc>
                  <a:txBody>
                    <a:bodyPr/>
                    <a:lstStyle/>
                    <a:p>
                      <a:r>
                        <a:rPr lang="en-US" b="0" dirty="0">
                          <a:solidFill>
                            <a:schemeClr val="bg1"/>
                          </a:solidFill>
                        </a:rPr>
                        <a:t>TYPE</a:t>
                      </a:r>
                    </a:p>
                  </a:txBody>
                  <a:tcPr>
                    <a:solidFill>
                      <a:schemeClr val="tx1"/>
                    </a:solidFill>
                  </a:tcPr>
                </a:tc>
                <a:tc>
                  <a:txBody>
                    <a:bodyPr/>
                    <a:lstStyle/>
                    <a:p>
                      <a:r>
                        <a:rPr lang="en-US" b="0" dirty="0">
                          <a:solidFill>
                            <a:schemeClr val="tx1"/>
                          </a:solidFill>
                        </a:rPr>
                        <a:t>Live Action</a:t>
                      </a:r>
                    </a:p>
                  </a:txBody>
                  <a:tcPr>
                    <a:solidFill>
                      <a:schemeClr val="bg1"/>
                    </a:solidFill>
                  </a:tcPr>
                </a:tc>
                <a:extLst>
                  <a:ext uri="{0D108BD9-81ED-4DB2-BD59-A6C34878D82A}">
                    <a16:rowId xmlns:a16="http://schemas.microsoft.com/office/drawing/2014/main" val="559800355"/>
                  </a:ext>
                </a:extLst>
              </a:tr>
              <a:tr h="370840">
                <a:tc>
                  <a:txBody>
                    <a:bodyPr/>
                    <a:lstStyle/>
                    <a:p>
                      <a:r>
                        <a:rPr lang="en-US" dirty="0">
                          <a:solidFill>
                            <a:schemeClr val="bg1"/>
                          </a:solidFill>
                        </a:rPr>
                        <a:t>GENRES</a:t>
                      </a:r>
                    </a:p>
                  </a:txBody>
                  <a:tcPr>
                    <a:solidFill>
                      <a:schemeClr val="tx1"/>
                    </a:solidFill>
                  </a:tcPr>
                </a:tc>
                <a:tc>
                  <a:txBody>
                    <a:bodyPr/>
                    <a:lstStyle/>
                    <a:p>
                      <a:r>
                        <a:rPr lang="en-US" dirty="0">
                          <a:solidFill>
                            <a:schemeClr val="tx1"/>
                          </a:solidFill>
                        </a:rPr>
                        <a:t>Sci-Fi, Action, Adventure</a:t>
                      </a:r>
                    </a:p>
                  </a:txBody>
                  <a:tcPr>
                    <a:solidFill>
                      <a:schemeClr val="bg1"/>
                    </a:solidFill>
                  </a:tcPr>
                </a:tc>
                <a:extLst>
                  <a:ext uri="{0D108BD9-81ED-4DB2-BD59-A6C34878D82A}">
                    <a16:rowId xmlns:a16="http://schemas.microsoft.com/office/drawing/2014/main" val="2815263039"/>
                  </a:ext>
                </a:extLst>
              </a:tr>
              <a:tr h="370840">
                <a:tc>
                  <a:txBody>
                    <a:bodyPr/>
                    <a:lstStyle/>
                    <a:p>
                      <a:r>
                        <a:rPr lang="en-US" dirty="0">
                          <a:solidFill>
                            <a:schemeClr val="bg1"/>
                          </a:solidFill>
                        </a:rPr>
                        <a:t>RATING</a:t>
                      </a:r>
                    </a:p>
                  </a:txBody>
                  <a:tcPr>
                    <a:solidFill>
                      <a:schemeClr val="tx1"/>
                    </a:solidFill>
                  </a:tcPr>
                </a:tc>
                <a:tc>
                  <a:txBody>
                    <a:bodyPr/>
                    <a:lstStyle/>
                    <a:p>
                      <a:r>
                        <a:rPr lang="en-US" dirty="0">
                          <a:solidFill>
                            <a:schemeClr val="tx1"/>
                          </a:solidFill>
                        </a:rPr>
                        <a:t>PG-13</a:t>
                      </a:r>
                    </a:p>
                  </a:txBody>
                  <a:tcPr>
                    <a:solidFill>
                      <a:schemeClr val="bg1"/>
                    </a:solidFill>
                  </a:tcPr>
                </a:tc>
                <a:extLst>
                  <a:ext uri="{0D108BD9-81ED-4DB2-BD59-A6C34878D82A}">
                    <a16:rowId xmlns:a16="http://schemas.microsoft.com/office/drawing/2014/main" val="1997020171"/>
                  </a:ext>
                </a:extLst>
              </a:tr>
              <a:tr h="370840">
                <a:tc>
                  <a:txBody>
                    <a:bodyPr/>
                    <a:lstStyle/>
                    <a:p>
                      <a:r>
                        <a:rPr lang="en-US" dirty="0">
                          <a:solidFill>
                            <a:schemeClr val="bg1"/>
                          </a:solidFill>
                        </a:rPr>
                        <a:t>STUDIO</a:t>
                      </a:r>
                    </a:p>
                  </a:txBody>
                  <a:tcPr>
                    <a:solidFill>
                      <a:schemeClr val="tx1"/>
                    </a:solidFill>
                  </a:tcPr>
                </a:tc>
                <a:tc>
                  <a:txBody>
                    <a:bodyPr/>
                    <a:lstStyle/>
                    <a:p>
                      <a:r>
                        <a:rPr lang="en-US" dirty="0">
                          <a:solidFill>
                            <a:schemeClr val="tx1"/>
                          </a:solidFill>
                        </a:rPr>
                        <a:t>Walt Disney Pictures</a:t>
                      </a:r>
                    </a:p>
                  </a:txBody>
                  <a:tcPr>
                    <a:solidFill>
                      <a:schemeClr val="bg1"/>
                    </a:solidFill>
                  </a:tcPr>
                </a:tc>
                <a:extLst>
                  <a:ext uri="{0D108BD9-81ED-4DB2-BD59-A6C34878D82A}">
                    <a16:rowId xmlns:a16="http://schemas.microsoft.com/office/drawing/2014/main" val="2698697234"/>
                  </a:ext>
                </a:extLst>
              </a:tr>
              <a:tr h="370840">
                <a:tc>
                  <a:txBody>
                    <a:bodyPr/>
                    <a:lstStyle/>
                    <a:p>
                      <a:r>
                        <a:rPr lang="en-US" dirty="0">
                          <a:solidFill>
                            <a:schemeClr val="bg1"/>
                          </a:solidFill>
                        </a:rPr>
                        <a:t>LENGTH</a:t>
                      </a:r>
                    </a:p>
                  </a:txBody>
                  <a:tcPr>
                    <a:solidFill>
                      <a:schemeClr val="tx1"/>
                    </a:solidFill>
                  </a:tcPr>
                </a:tc>
                <a:tc>
                  <a:txBody>
                    <a:bodyPr/>
                    <a:lstStyle/>
                    <a:p>
                      <a:r>
                        <a:rPr lang="en-US" dirty="0">
                          <a:solidFill>
                            <a:schemeClr val="tx1"/>
                          </a:solidFill>
                        </a:rPr>
                        <a:t>120-200</a:t>
                      </a:r>
                    </a:p>
                  </a:txBody>
                  <a:tcPr>
                    <a:solidFill>
                      <a:schemeClr val="bg1"/>
                    </a:solidFill>
                  </a:tcPr>
                </a:tc>
                <a:extLst>
                  <a:ext uri="{0D108BD9-81ED-4DB2-BD59-A6C34878D82A}">
                    <a16:rowId xmlns:a16="http://schemas.microsoft.com/office/drawing/2014/main" val="3885427333"/>
                  </a:ext>
                </a:extLst>
              </a:tr>
            </a:tbl>
          </a:graphicData>
        </a:graphic>
      </p:graphicFrame>
      <p:pic>
        <p:nvPicPr>
          <p:cNvPr id="17" name="Picture Placeholder 16" descr="Film reel canister stack">
            <a:extLst>
              <a:ext uri="{FF2B5EF4-FFF2-40B4-BE49-F238E27FC236}">
                <a16:creationId xmlns:a16="http://schemas.microsoft.com/office/drawing/2014/main" id="{0BA32E8D-7215-35F1-B84E-F7B91EB81F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9237" r="29237"/>
          <a:stretch>
            <a:fillRect/>
          </a:stretch>
        </p:blipFill>
        <p:spPr/>
      </p:pic>
    </p:spTree>
    <p:extLst>
      <p:ext uri="{BB962C8B-B14F-4D97-AF65-F5344CB8AC3E}">
        <p14:creationId xmlns:p14="http://schemas.microsoft.com/office/powerpoint/2010/main" val="4259977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FINAL Comments &amp; TAKEAWAYS</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Major Motion Picture Investment</a:t>
            </a:r>
          </a:p>
        </p:txBody>
      </p:sp>
    </p:spTree>
    <p:extLst>
      <p:ext uri="{BB962C8B-B14F-4D97-AF65-F5344CB8AC3E}">
        <p14:creationId xmlns:p14="http://schemas.microsoft.com/office/powerpoint/2010/main" val="402356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Project Proposal</a:t>
            </a:r>
          </a:p>
          <a:p>
            <a:r>
              <a:rPr lang="en-US" dirty="0"/>
              <a:t>Data Analysis</a:t>
            </a:r>
          </a:p>
          <a:p>
            <a:r>
              <a:rPr lang="en-US" dirty="0"/>
              <a:t>decision</a:t>
            </a:r>
          </a:p>
          <a:p>
            <a:r>
              <a:rPr lang="en-US" dirty="0"/>
              <a:t>FINAL Comments &amp; TAKEAWAYS</a:t>
            </a:r>
          </a:p>
        </p:txBody>
      </p:sp>
      <p:pic>
        <p:nvPicPr>
          <p:cNvPr id="7" name="Picture Placeholder 6" descr="Empty red chairs in cinema with popcorn and drinks">
            <a:extLst>
              <a:ext uri="{FF2B5EF4-FFF2-40B4-BE49-F238E27FC236}">
                <a16:creationId xmlns:a16="http://schemas.microsoft.com/office/drawing/2014/main" id="{60FAD35C-B509-C284-7647-EEFCCDFE6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568" r="19568"/>
          <a:stretch>
            <a:fillRect/>
          </a:stretch>
        </p:blipFill>
        <p:spPr/>
      </p:pic>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Additional Dataset Considerations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a:bodyPr>
          <a:lstStyle/>
          <a:p>
            <a:pPr lvl="1"/>
            <a:r>
              <a:rPr lang="en-US" dirty="0"/>
              <a:t>The dataset we used focuses on the annual Top 10 Worldwide Grossing movies:  </a:t>
            </a:r>
          </a:p>
          <a:p>
            <a:pPr lvl="2">
              <a:buFont typeface="Wingdings" panose="05000000000000000000" pitchFamily="2" charset="2"/>
              <a:buChar char="Ø"/>
            </a:pPr>
            <a:r>
              <a:rPr lang="en-US" sz="1600" dirty="0"/>
              <a:t>By focusing on just the “winners” we might be introducing bias in the data</a:t>
            </a:r>
          </a:p>
          <a:p>
            <a:pPr lvl="2">
              <a:buFont typeface="Wingdings" panose="05000000000000000000" pitchFamily="2" charset="2"/>
              <a:buChar char="Ø"/>
            </a:pPr>
            <a:r>
              <a:rPr lang="en-US" sz="1600" dirty="0"/>
              <a:t>Further analysis should include all films, regardless of gross</a:t>
            </a:r>
          </a:p>
          <a:p>
            <a:pPr lvl="1"/>
            <a:r>
              <a:rPr lang="en-US" dirty="0"/>
              <a:t>Gross vs. Net Income</a:t>
            </a:r>
          </a:p>
          <a:p>
            <a:pPr lvl="2">
              <a:buFont typeface="Wingdings" panose="05000000000000000000" pitchFamily="2" charset="2"/>
              <a:buChar char="Ø"/>
            </a:pPr>
            <a:r>
              <a:rPr lang="en-US" sz="1600" dirty="0"/>
              <a:t>A better metric for an investment decision would be to also include budget and other expenses in the analysis</a:t>
            </a:r>
          </a:p>
          <a:p>
            <a:pPr lvl="1"/>
            <a:endParaRPr lang="en-US" dirty="0"/>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pPr lvl="1"/>
            <a:r>
              <a:rPr lang="en-US" dirty="0"/>
              <a:t>Worldwide Gross figures in the dataset are not inflation-adjusted:  </a:t>
            </a:r>
          </a:p>
          <a:p>
            <a:pPr lvl="2">
              <a:buFont typeface="Wingdings" panose="05000000000000000000" pitchFamily="2" charset="2"/>
              <a:buChar char="Ø"/>
            </a:pPr>
            <a:r>
              <a:rPr lang="en-US" sz="1600" dirty="0"/>
              <a:t>Comparison of prior years is difficult </a:t>
            </a:r>
          </a:p>
          <a:p>
            <a:pPr lvl="1"/>
            <a:r>
              <a:rPr lang="en-US" dirty="0"/>
              <a:t>Incorporating additional attributes:  </a:t>
            </a:r>
          </a:p>
          <a:p>
            <a:pPr lvl="2">
              <a:buFont typeface="Wingdings" panose="05000000000000000000" pitchFamily="2" charset="2"/>
              <a:buChar char="Ø"/>
            </a:pPr>
            <a:r>
              <a:rPr lang="en-US" sz="1600" dirty="0"/>
              <a:t>Release Date</a:t>
            </a:r>
          </a:p>
          <a:p>
            <a:pPr lvl="2">
              <a:buFont typeface="Wingdings" panose="05000000000000000000" pitchFamily="2" charset="2"/>
              <a:buChar char="Ø"/>
            </a:pPr>
            <a:r>
              <a:rPr lang="en-US" sz="1600" dirty="0"/>
              <a:t>Geographic Breakdown</a:t>
            </a:r>
          </a:p>
          <a:p>
            <a:pPr lvl="2">
              <a:buFont typeface="Wingdings" panose="05000000000000000000" pitchFamily="2" charset="2"/>
              <a:buChar char="Ø"/>
            </a:pPr>
            <a:r>
              <a:rPr lang="en-US" sz="1600" dirty="0"/>
              <a:t>Director / Actors</a:t>
            </a:r>
          </a:p>
          <a:p>
            <a:pPr lvl="1"/>
            <a:r>
              <a:rPr lang="en-US" dirty="0"/>
              <a:t>Additional </a:t>
            </a:r>
            <a:r>
              <a:rPr lang="en-US"/>
              <a:t>statistical measurements</a:t>
            </a:r>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4190217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Major Motion Picture Investment</a:t>
            </a: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Project Proposal</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Major Motion Picture Investment</a:t>
            </a:r>
          </a:p>
        </p:txBody>
      </p:sp>
    </p:spTree>
    <p:extLst>
      <p:ext uri="{BB962C8B-B14F-4D97-AF65-F5344CB8AC3E}">
        <p14:creationId xmlns:p14="http://schemas.microsoft.com/office/powerpoint/2010/main" val="1679936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Project Proposal</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n-US" dirty="0"/>
              <a:t>Mutual interest in movies and film as entertainment, as well as a future career path</a:t>
            </a:r>
          </a:p>
          <a:p>
            <a:r>
              <a:rPr lang="en-US" dirty="0"/>
              <a:t>Dataset:  </a:t>
            </a:r>
            <a:r>
              <a:rPr lang="en-US" dirty="0">
                <a:hlinkClick r:id="rId3"/>
              </a:rPr>
              <a:t>Top 10 Highest Grossing Films (1975-2018) (kaggle.com)</a:t>
            </a:r>
            <a:endParaRPr lang="en-US" dirty="0"/>
          </a:p>
          <a:p>
            <a:endParaRPr lang="en-US" dirty="0"/>
          </a:p>
        </p:txBody>
      </p:sp>
      <p:pic>
        <p:nvPicPr>
          <p:cNvPr id="7" name="Picture Placeholder 6" descr="Tapes of different records">
            <a:extLst>
              <a:ext uri="{FF2B5EF4-FFF2-40B4-BE49-F238E27FC236}">
                <a16:creationId xmlns:a16="http://schemas.microsoft.com/office/drawing/2014/main" id="{F4EA33CB-CFD3-EE22-4BFB-08787C7EC23F}"/>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9128" r="29128"/>
          <a:stretch>
            <a:fillRect/>
          </a:stretch>
        </p:blipFill>
        <p:spPr/>
      </p:pic>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What Kind of Movie to make and which Studio to partner with in order make the most money?</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5212079" cy="4137189"/>
          </a:xfrm>
          <a:noFill/>
        </p:spPr>
        <p:txBody>
          <a:bodyPr>
            <a:normAutofit/>
          </a:bodyPr>
          <a:lstStyle/>
          <a:p>
            <a:r>
              <a:rPr lang="en-US" b="1" dirty="0"/>
              <a:t>Film Attributes</a:t>
            </a:r>
            <a:r>
              <a:rPr lang="en-US" dirty="0"/>
              <a:t>:  </a:t>
            </a:r>
          </a:p>
          <a:p>
            <a:pPr lvl="1"/>
            <a:r>
              <a:rPr lang="en-US" dirty="0"/>
              <a:t>Does an animated or live-action movie generate more worldwide gross income?</a:t>
            </a:r>
          </a:p>
          <a:p>
            <a:pPr lvl="1"/>
            <a:r>
              <a:rPr lang="en-US" dirty="0"/>
              <a:t>What MPAA rating hits the “sweet spot” for attracting the largest audiences?</a:t>
            </a:r>
          </a:p>
          <a:p>
            <a:pPr lvl="1"/>
            <a:r>
              <a:rPr lang="en-US" dirty="0"/>
              <a:t>What genre and / or sub-genres should we target?  </a:t>
            </a:r>
          </a:p>
          <a:p>
            <a:pPr lvl="1"/>
            <a:r>
              <a:rPr lang="en-US" dirty="0"/>
              <a:t>Does the length of a movie matter to the overall gross income?  </a:t>
            </a:r>
          </a:p>
          <a:p>
            <a:pPr lvl="1"/>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59795" y="2024780"/>
            <a:ext cx="4894006" cy="4137189"/>
          </a:xfrm>
          <a:noFill/>
        </p:spPr>
        <p:txBody>
          <a:bodyPr>
            <a:normAutofit/>
          </a:bodyPr>
          <a:lstStyle/>
          <a:p>
            <a:r>
              <a:rPr lang="en-US" b="1" dirty="0"/>
              <a:t>Studio / Distributor Attributes</a:t>
            </a:r>
            <a:r>
              <a:rPr lang="en-US" dirty="0"/>
              <a:t>:  </a:t>
            </a:r>
          </a:p>
          <a:p>
            <a:pPr lvl="1"/>
            <a:r>
              <a:rPr lang="en-US" dirty="0"/>
              <a:t>Do certain production companies focus primarily on specific genres?  </a:t>
            </a:r>
          </a:p>
          <a:p>
            <a:pPr lvl="1"/>
            <a:r>
              <a:rPr lang="en-US" dirty="0"/>
              <a:t>On average, which studios tend to generate higher gross income at the box office?</a:t>
            </a:r>
          </a:p>
          <a:p>
            <a:pPr lvl="1"/>
            <a:r>
              <a:rPr lang="en-US" dirty="0"/>
              <a:t>Which distributors tend to put out higher quality films?  </a:t>
            </a:r>
          </a:p>
          <a:p>
            <a:pPr lvl="1"/>
            <a:r>
              <a:rPr lang="en-US" dirty="0"/>
              <a:t>Is there correlation between the IMDb rating of a movie and the gross income?  </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Data Analysis</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Major Motion Picture Investment</a:t>
            </a:r>
          </a:p>
        </p:txBody>
      </p:sp>
    </p:spTree>
    <p:extLst>
      <p:ext uri="{BB962C8B-B14F-4D97-AF65-F5344CB8AC3E}">
        <p14:creationId xmlns:p14="http://schemas.microsoft.com/office/powerpoint/2010/main" val="2336023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3A39-FC01-C1B8-062B-AED84E00F52F}"/>
              </a:ext>
            </a:extLst>
          </p:cNvPr>
          <p:cNvSpPr>
            <a:spLocks noGrp="1"/>
          </p:cNvSpPr>
          <p:nvPr>
            <p:ph type="title"/>
          </p:nvPr>
        </p:nvSpPr>
        <p:spPr/>
        <p:txBody>
          <a:bodyPr/>
          <a:lstStyle/>
          <a:p>
            <a:r>
              <a:rPr lang="en-US" dirty="0"/>
              <a:t>What type of film should we make?</a:t>
            </a:r>
            <a:br>
              <a:rPr lang="en-US" dirty="0"/>
            </a:br>
            <a:r>
              <a:rPr lang="en-US" dirty="0"/>
              <a:t>Animated vs. Non-</a:t>
            </a:r>
            <a:r>
              <a:rPr lang="en-US" dirty="0" err="1"/>
              <a:t>AnimateD</a:t>
            </a:r>
            <a:endParaRPr lang="en-US" dirty="0"/>
          </a:p>
        </p:txBody>
      </p:sp>
      <p:pic>
        <p:nvPicPr>
          <p:cNvPr id="12" name="Content Placeholder 11" descr="A graph with blue and red lines&#10;&#10;Description automatically generated">
            <a:extLst>
              <a:ext uri="{FF2B5EF4-FFF2-40B4-BE49-F238E27FC236}">
                <a16:creationId xmlns:a16="http://schemas.microsoft.com/office/drawing/2014/main" id="{0F348A48-63D9-D0CE-8649-D98BE94CC49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00842" y="1838289"/>
            <a:ext cx="8305800" cy="4428491"/>
          </a:xfrm>
        </p:spPr>
      </p:pic>
    </p:spTree>
    <p:extLst>
      <p:ext uri="{BB962C8B-B14F-4D97-AF65-F5344CB8AC3E}">
        <p14:creationId xmlns:p14="http://schemas.microsoft.com/office/powerpoint/2010/main" val="2903582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3A39-FC01-C1B8-062B-AED84E00F52F}"/>
              </a:ext>
            </a:extLst>
          </p:cNvPr>
          <p:cNvSpPr>
            <a:spLocks noGrp="1"/>
          </p:cNvSpPr>
          <p:nvPr>
            <p:ph type="title"/>
          </p:nvPr>
        </p:nvSpPr>
        <p:spPr/>
        <p:txBody>
          <a:bodyPr/>
          <a:lstStyle/>
          <a:p>
            <a:r>
              <a:rPr lang="en-US" dirty="0"/>
              <a:t>What MPAA Rating should we target?</a:t>
            </a:r>
            <a:br>
              <a:rPr lang="en-US" dirty="0"/>
            </a:br>
            <a:r>
              <a:rPr lang="en-US" dirty="0"/>
              <a:t>PG-13 &amp; PG</a:t>
            </a:r>
          </a:p>
        </p:txBody>
      </p:sp>
      <p:pic>
        <p:nvPicPr>
          <p:cNvPr id="6" name="Content Placeholder 5" descr="A graph of a graph of a graph&#10;&#10;Description automatically generated with medium confidence">
            <a:extLst>
              <a:ext uri="{FF2B5EF4-FFF2-40B4-BE49-F238E27FC236}">
                <a16:creationId xmlns:a16="http://schemas.microsoft.com/office/drawing/2014/main" id="{E632B056-C3CC-9638-B9B1-0D04CB9644F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910772" y="1691640"/>
            <a:ext cx="8370455" cy="4409959"/>
          </a:xfrm>
        </p:spPr>
      </p:pic>
    </p:spTree>
    <p:extLst>
      <p:ext uri="{BB962C8B-B14F-4D97-AF65-F5344CB8AC3E}">
        <p14:creationId xmlns:p14="http://schemas.microsoft.com/office/powerpoint/2010/main" val="701670668"/>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{F197ECDB-19D0-45F0-A609-C2608D245E8D}tf55661986_win32</Template>
  <TotalTime>844</TotalTime>
  <Words>672</Words>
  <Application>Microsoft Office PowerPoint</Application>
  <PresentationFormat>Widescreen</PresentationFormat>
  <Paragraphs>118</Paragraphs>
  <Slides>21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Arial</vt:lpstr>
      <vt:lpstr>Calibri</vt:lpstr>
      <vt:lpstr>Calibri Light</vt:lpstr>
      <vt:lpstr>Wingdings</vt:lpstr>
      <vt:lpstr>Custom</vt:lpstr>
      <vt:lpstr>Project 1:   Andrew Middleton Scott Kutlick</vt:lpstr>
      <vt:lpstr>AGENDA</vt:lpstr>
      <vt:lpstr>Major Motion Picture Investment</vt:lpstr>
      <vt:lpstr>Project Proposal</vt:lpstr>
      <vt:lpstr>Project Proposal</vt:lpstr>
      <vt:lpstr>What Kind of Movie to make and which Studio to partner with in order make the most money?</vt:lpstr>
      <vt:lpstr>Data Analysis</vt:lpstr>
      <vt:lpstr>What type of film should we make? Animated vs. Non-AnimateD</vt:lpstr>
      <vt:lpstr>What MPAA Rating should we target? PG-13 &amp; PG</vt:lpstr>
      <vt:lpstr>What MPAA Rating should we target? R &amp; G</vt:lpstr>
      <vt:lpstr>Which Genres have highest Worldwide Gross?</vt:lpstr>
      <vt:lpstr>Which Genres have highest Worldwide Gross?</vt:lpstr>
      <vt:lpstr>Does the Length of the movie Matter?</vt:lpstr>
      <vt:lpstr>Does the imdb rating of the movie Matter?</vt:lpstr>
      <vt:lpstr>Which Studio should distribute the film?</vt:lpstr>
      <vt:lpstr>Which studios tend to earn the most money?</vt:lpstr>
      <vt:lpstr>Decision</vt:lpstr>
      <vt:lpstr>Our film characteristics</vt:lpstr>
      <vt:lpstr>FINAL Comments &amp; TAKEAWAYS</vt:lpstr>
      <vt:lpstr>Additional Dataset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Scott Kutlick</dc:creator>
  <cp:lastModifiedBy>Scott Kutlick</cp:lastModifiedBy>
  <cp:revision>1</cp:revision>
  <dcterms:created xsi:type="dcterms:W3CDTF">2024-06-12T23:39:30Z</dcterms:created>
  <dcterms:modified xsi:type="dcterms:W3CDTF">2024-06-17T22:20:13Z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